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ags/tag3.xml" ContentType="application/vnd.openxmlformats-officedocument.presentationml.tags+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3.xml" ContentType="application/vnd.openxmlformats-officedocument.theme+xml"/>
  <Override PartName="/ppt/tags/tag4.xml" ContentType="application/vnd.openxmlformats-officedocument.presentationml.tags+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theme/theme4.xml" ContentType="application/vnd.openxmlformats-officedocument.theme+xml"/>
  <Override PartName="/ppt/tags/tag5.xml" ContentType="application/vnd.openxmlformats-officedocument.presentationml.tags+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8.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52" r:id="rId1"/>
    <p:sldMasterId id="2147483753" r:id="rId2"/>
    <p:sldMasterId id="2147483754" r:id="rId3"/>
    <p:sldMasterId id="2147483755" r:id="rId4"/>
  </p:sldMasterIdLst>
  <p:notesMasterIdLst>
    <p:notesMasterId r:id="rId29"/>
  </p:notesMasterIdLst>
  <p:sldIdLst>
    <p:sldId id="256" r:id="rId5"/>
    <p:sldId id="257" r:id="rId6"/>
    <p:sldId id="258" r:id="rId7"/>
    <p:sldId id="259" r:id="rId8"/>
    <p:sldId id="260" r:id="rId9"/>
    <p:sldId id="261" r:id="rId10"/>
    <p:sldId id="262" r:id="rId11"/>
    <p:sldId id="263" r:id="rId12"/>
    <p:sldId id="264" r:id="rId13"/>
    <p:sldId id="272" r:id="rId14"/>
    <p:sldId id="265" r:id="rId15"/>
    <p:sldId id="266" r:id="rId16"/>
    <p:sldId id="267" r:id="rId17"/>
    <p:sldId id="268" r:id="rId18"/>
    <p:sldId id="269" r:id="rId19"/>
    <p:sldId id="270" r:id="rId20"/>
    <p:sldId id="271" r:id="rId21"/>
    <p:sldId id="273" r:id="rId22"/>
    <p:sldId id="274" r:id="rId23"/>
    <p:sldId id="280" r:id="rId24"/>
    <p:sldId id="276" r:id="rId25"/>
    <p:sldId id="277" r:id="rId26"/>
    <p:sldId id="278" r:id="rId27"/>
    <p:sldId id="279" r:id="rId28"/>
  </p:sldIdLst>
  <p:sldSz cx="9144000" cy="5143500" type="screen16x9"/>
  <p:notesSz cx="6858000" cy="9144000"/>
  <p:embeddedFontLst>
    <p:embeddedFont>
      <p:font typeface="Assistant" pitchFamily="2" charset="-79"/>
      <p:regular r:id="rId30"/>
      <p:bold r:id="rId31"/>
    </p:embeddedFont>
    <p:embeddedFont>
      <p:font typeface="Bebas Neue" panose="020B0606020202050201" pitchFamily="34" charset="77"/>
      <p:regular r:id="rId32"/>
    </p:embeddedFont>
    <p:embeddedFont>
      <p:font typeface="Calibri" panose="020F0502020204030204" pitchFamily="34" charset="0"/>
      <p:regular r:id="rId33"/>
      <p:bold r:id="rId34"/>
      <p:italic r:id="rId35"/>
      <p:boldItalic r:id="rId36"/>
    </p:embeddedFont>
    <p:embeddedFont>
      <p:font typeface="Roboto" panose="02000000000000000000" pitchFamily="2" charset="0"/>
      <p:regular r:id="rId37"/>
      <p:bold r:id="rId38"/>
      <p:italic r:id="rId39"/>
      <p:boldItalic r:id="rId40"/>
    </p:embeddedFont>
    <p:embeddedFont>
      <p:font typeface="Roboto Black" panose="020F0502020204030204" pitchFamily="34" charset="0"/>
      <p:bold r:id="rId41"/>
      <p:italic r:id="rId42"/>
      <p:boldItalic r:id="rId43"/>
    </p:embeddedFont>
    <p:embeddedFont>
      <p:font typeface="Roboto Condensed Light" panose="020F0302020204030204" pitchFamily="34" charset="0"/>
      <p:regular r:id="rId44"/>
      <p:italic r:id="rId45"/>
    </p:embeddedFont>
  </p:embeddedFontLst>
  <p:custDataLst>
    <p:tags r:id="rId46"/>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5ED52A-7590-4756-B8A4-8CA259C1331F}">
  <a:tblStyle styleId="{595ED52A-7590-4756-B8A4-8CA259C1331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3C83645-3289-4FFB-BA89-0438C71964DA}" styleName="Table_1">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191"/>
    <p:restoredTop sz="94615"/>
  </p:normalViewPr>
  <p:slideViewPr>
    <p:cSldViewPr snapToGrid="0">
      <p:cViewPr varScale="1">
        <p:scale>
          <a:sx n="85" d="100"/>
          <a:sy n="85" d="100"/>
        </p:scale>
        <p:origin x="192" y="108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0.fntdata"/><Relationship Id="rId21" Type="http://schemas.openxmlformats.org/officeDocument/2006/relationships/slide" Target="slides/slide17.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notesMaster" Target="notesMasters/notesMaster1.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7.fntdata"/><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ags" Target="tags/tag1.xml"/><Relationship Id="rId20" Type="http://schemas.openxmlformats.org/officeDocument/2006/relationships/slide" Target="slides/slide16.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2.xml"/></Relationships>
</file>

<file path=ppt/media/image12.jpg>
</file>

<file path=ppt/media/image13.jpg>
</file>

<file path=ppt/media/image14.jpg>
</file>

<file path=ppt/media/image15.jpg>
</file>

<file path=ppt/media/image16.png>
</file>

<file path=ppt/media/image17.jpg>
</file>

<file path=ppt/media/image18.png>
</file>

<file path=ppt/media/image20.png>
</file>

<file path=ppt/media/image21.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1a9fecb6a5d_0_13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1a9fecb6a5d_0_13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1a5e8477412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a5e8477412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1a5e8477412_7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1a5e8477412_7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1a4ea8fecc9_0_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1a4ea8fecc9_0_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1a4ea8fecc9_0_7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1a4ea8fecc9_0_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1a4ea8fecc9_0_7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1a4ea8fecc9_0_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
        <p:cNvGrpSpPr/>
        <p:nvPr/>
      </p:nvGrpSpPr>
      <p:grpSpPr>
        <a:xfrm>
          <a:off x="0" y="0"/>
          <a:ext cx="0" cy="0"/>
          <a:chOff x="0" y="0"/>
          <a:chExt cx="0" cy="0"/>
        </a:xfrm>
      </p:grpSpPr>
      <p:sp>
        <p:nvSpPr>
          <p:cNvPr id="842" name="Google Shape;842;g1a5e8477412_4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 name="Google Shape;843;g1a5e8477412_4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1a5e8477412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a5e847741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1a5e847741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 name="Google Shape;887;g1a5e847741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1a5e8477412_4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1a5e8477412_4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1a9fecb6a5d_0_138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1a9fecb6a5d_0_13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1a9fecb6a5d_0_137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1a9fecb6a5d_0_13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1a5e8477412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 name="Google Shape;932;g1a5e8477412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68870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
        <p:cNvGrpSpPr/>
        <p:nvPr/>
      </p:nvGrpSpPr>
      <p:grpSpPr>
        <a:xfrm>
          <a:off x="0" y="0"/>
          <a:ext cx="0" cy="0"/>
          <a:chOff x="0" y="0"/>
          <a:chExt cx="0" cy="0"/>
        </a:xfrm>
      </p:grpSpPr>
      <p:sp>
        <p:nvSpPr>
          <p:cNvPr id="939" name="Google Shape;939;g1a5e8477412_2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 name="Google Shape;940;g1a5e8477412_2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17fee3625ba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17fee3625ba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1a5018ff699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4" name="Google Shape;954;g1a5018ff699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1a9fecb6a5d_0_148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1a9fecb6a5d_0_14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1a5018ff699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1a5018ff699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1a5e8477412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1a5e8477412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1a5018ff699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1a5018ff699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a5e8477412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a5e8477412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g1a5018ff69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 name="Google Shape;776;g1a5018ff69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1a5e847741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1a5e847741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1a5e8477412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1a5e8477412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4.xml"/><Relationship Id="rId4" Type="http://schemas.openxmlformats.org/officeDocument/2006/relationships/hyperlink" Target="http://bit.ly/2TtBDfr" TargetMode="Externa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3.xml"/><Relationship Id="rId4" Type="http://schemas.openxmlformats.org/officeDocument/2006/relationships/hyperlink" Target="http://bit.ly/2TtBDfr" TargetMode="Externa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669"/>
        <p:cNvGrpSpPr/>
        <p:nvPr/>
      </p:nvGrpSpPr>
      <p:grpSpPr>
        <a:xfrm>
          <a:off x="0" y="0"/>
          <a:ext cx="0" cy="0"/>
          <a:chOff x="0" y="0"/>
          <a:chExt cx="0" cy="0"/>
        </a:xfrm>
      </p:grpSpPr>
      <p:sp>
        <p:nvSpPr>
          <p:cNvPr id="670" name="Google Shape;670;p104"/>
          <p:cNvSpPr txBox="1">
            <a:spLocks noGrp="1"/>
          </p:cNvSpPr>
          <p:nvPr>
            <p:ph type="title" hasCustomPrompt="1"/>
          </p:nvPr>
        </p:nvSpPr>
        <p:spPr>
          <a:xfrm>
            <a:off x="5050541" y="1873925"/>
            <a:ext cx="28488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671" name="Google Shape;671;p104"/>
          <p:cNvSpPr txBox="1">
            <a:spLocks noGrp="1"/>
          </p:cNvSpPr>
          <p:nvPr>
            <p:ph type="subTitle" idx="1"/>
          </p:nvPr>
        </p:nvSpPr>
        <p:spPr>
          <a:xfrm>
            <a:off x="5050537" y="2584827"/>
            <a:ext cx="2848800" cy="988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72" name="Google Shape;672;p104"/>
          <p:cNvSpPr txBox="1">
            <a:spLocks noGrp="1"/>
          </p:cNvSpPr>
          <p:nvPr>
            <p:ph type="title" idx="2" hasCustomPrompt="1"/>
          </p:nvPr>
        </p:nvSpPr>
        <p:spPr>
          <a:xfrm>
            <a:off x="1244663" y="1865100"/>
            <a:ext cx="28488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673" name="Google Shape;673;p104"/>
          <p:cNvSpPr txBox="1">
            <a:spLocks noGrp="1"/>
          </p:cNvSpPr>
          <p:nvPr>
            <p:ph type="subTitle" idx="3"/>
          </p:nvPr>
        </p:nvSpPr>
        <p:spPr>
          <a:xfrm>
            <a:off x="1244663" y="2571119"/>
            <a:ext cx="2848800" cy="988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74" name="Google Shape;674;p104"/>
          <p:cNvSpPr txBox="1">
            <a:spLocks noGrp="1"/>
          </p:cNvSpPr>
          <p:nvPr>
            <p:ph type="title" idx="4"/>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675" name="Google Shape;675;p104"/>
          <p:cNvCxnSpPr/>
          <p:nvPr/>
        </p:nvCxnSpPr>
        <p:spPr>
          <a:xfrm rot="10800000" flipH="1">
            <a:off x="7639050" y="3543450"/>
            <a:ext cx="1657200" cy="1657200"/>
          </a:xfrm>
          <a:prstGeom prst="straightConnector1">
            <a:avLst/>
          </a:prstGeom>
          <a:noFill/>
          <a:ln w="19050" cap="flat" cmpd="sng">
            <a:solidFill>
              <a:schemeClr val="accent2"/>
            </a:solidFill>
            <a:prstDash val="solid"/>
            <a:round/>
            <a:headEnd type="none" w="med" len="med"/>
            <a:tailEnd type="none" w="med" len="med"/>
          </a:ln>
        </p:spPr>
      </p:cxnSp>
      <p:sp>
        <p:nvSpPr>
          <p:cNvPr id="676" name="Google Shape;676;p10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Title and two columns 2">
  <p:cSld name="CUSTOM_5">
    <p:spTree>
      <p:nvGrpSpPr>
        <p:cNvPr id="1" name="Shape 677"/>
        <p:cNvGrpSpPr/>
        <p:nvPr/>
      </p:nvGrpSpPr>
      <p:grpSpPr>
        <a:xfrm>
          <a:off x="0" y="0"/>
          <a:ext cx="0" cy="0"/>
          <a:chOff x="0" y="0"/>
          <a:chExt cx="0" cy="0"/>
        </a:xfrm>
      </p:grpSpPr>
      <p:sp>
        <p:nvSpPr>
          <p:cNvPr id="678" name="Google Shape;678;p105"/>
          <p:cNvSpPr txBox="1">
            <a:spLocks noGrp="1"/>
          </p:cNvSpPr>
          <p:nvPr>
            <p:ph type="subTitle" idx="1"/>
          </p:nvPr>
        </p:nvSpPr>
        <p:spPr>
          <a:xfrm>
            <a:off x="720000" y="1152475"/>
            <a:ext cx="3852000" cy="3451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endParaRPr/>
          </a:p>
        </p:txBody>
      </p:sp>
      <p:sp>
        <p:nvSpPr>
          <p:cNvPr id="679" name="Google Shape;679;p105"/>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80" name="Google Shape;680;p105"/>
          <p:cNvSpPr txBox="1">
            <a:spLocks noGrp="1"/>
          </p:cNvSpPr>
          <p:nvPr>
            <p:ph type="subTitle" idx="2"/>
          </p:nvPr>
        </p:nvSpPr>
        <p:spPr>
          <a:xfrm>
            <a:off x="4571913" y="1152475"/>
            <a:ext cx="3852000" cy="3451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endParaRPr/>
          </a:p>
        </p:txBody>
      </p:sp>
      <p:sp>
        <p:nvSpPr>
          <p:cNvPr id="681" name="Google Shape;681;p10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82"/>
        <p:cNvGrpSpPr/>
        <p:nvPr/>
      </p:nvGrpSpPr>
      <p:grpSpPr>
        <a:xfrm>
          <a:off x="0" y="0"/>
          <a:ext cx="0" cy="0"/>
          <a:chOff x="0" y="0"/>
          <a:chExt cx="0" cy="0"/>
        </a:xfrm>
      </p:grpSpPr>
      <p:sp>
        <p:nvSpPr>
          <p:cNvPr id="683" name="Google Shape;683;p106"/>
          <p:cNvSpPr txBox="1">
            <a:spLocks noGrp="1"/>
          </p:cNvSpPr>
          <p:nvPr>
            <p:ph type="ctrTitle"/>
          </p:nvPr>
        </p:nvSpPr>
        <p:spPr>
          <a:xfrm>
            <a:off x="724875" y="540000"/>
            <a:ext cx="3441900" cy="714300"/>
          </a:xfrm>
          <a:prstGeom prst="rect">
            <a:avLst/>
          </a:prstGeom>
        </p:spPr>
        <p:txBody>
          <a:bodyPr spcFirstLastPara="1" wrap="square" lIns="0" tIns="0" rIns="0" bIns="0" anchor="ctr" anchorCtr="0">
            <a:noAutofit/>
          </a:bodyPr>
          <a:lstStyle>
            <a:lvl1pPr lvl="0" rtl="0">
              <a:spcBef>
                <a:spcPts val="0"/>
              </a:spcBef>
              <a:spcAft>
                <a:spcPts val="0"/>
              </a:spcAft>
              <a:buSzPts val="60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84" name="Google Shape;684;p106"/>
          <p:cNvSpPr txBox="1">
            <a:spLocks noGrp="1"/>
          </p:cNvSpPr>
          <p:nvPr>
            <p:ph type="subTitle" idx="1"/>
          </p:nvPr>
        </p:nvSpPr>
        <p:spPr>
          <a:xfrm>
            <a:off x="720000" y="2337013"/>
            <a:ext cx="2930100" cy="332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85" name="Google Shape;685;p106"/>
          <p:cNvSpPr txBox="1">
            <a:spLocks noGrp="1"/>
          </p:cNvSpPr>
          <p:nvPr>
            <p:ph type="subTitle" idx="2"/>
          </p:nvPr>
        </p:nvSpPr>
        <p:spPr>
          <a:xfrm>
            <a:off x="724644" y="2669413"/>
            <a:ext cx="2429700" cy="8325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cxnSp>
        <p:nvCxnSpPr>
          <p:cNvPr id="686" name="Google Shape;686;p106"/>
          <p:cNvCxnSpPr/>
          <p:nvPr/>
        </p:nvCxnSpPr>
        <p:spPr>
          <a:xfrm rot="10800000">
            <a:off x="3879125" y="-29800"/>
            <a:ext cx="5376900" cy="5213100"/>
          </a:xfrm>
          <a:prstGeom prst="straightConnector1">
            <a:avLst/>
          </a:prstGeom>
          <a:noFill/>
          <a:ln w="19050" cap="flat" cmpd="sng">
            <a:solidFill>
              <a:schemeClr val="accent2"/>
            </a:solidFill>
            <a:prstDash val="solid"/>
            <a:round/>
            <a:headEnd type="none" w="med" len="med"/>
            <a:tailEnd type="none" w="med" len="med"/>
          </a:ln>
        </p:spPr>
      </p:cxnSp>
      <p:sp>
        <p:nvSpPr>
          <p:cNvPr id="687" name="Google Shape;687;p106"/>
          <p:cNvSpPr txBox="1"/>
          <p:nvPr/>
        </p:nvSpPr>
        <p:spPr>
          <a:xfrm>
            <a:off x="720000" y="3598738"/>
            <a:ext cx="3106200" cy="660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2"/>
                </a:solidFill>
                <a:latin typeface="Assistant"/>
                <a:ea typeface="Assistant"/>
                <a:cs typeface="Assistant"/>
                <a:sym typeface="Assistant"/>
              </a:rPr>
              <a:t>CREDITS: This presentation template was created by </a:t>
            </a:r>
            <a:r>
              <a:rPr lang="en" sz="1200" b="1">
                <a:solidFill>
                  <a:schemeClr val="dk2"/>
                </a:solidFill>
                <a:uFill>
                  <a:noFill/>
                </a:uFill>
                <a:latin typeface="Assistant"/>
                <a:ea typeface="Assistant"/>
                <a:cs typeface="Assistant"/>
                <a:sym typeface="Assistant"/>
                <a:hlinkClick r:id="rId2">
                  <a:extLst>
                    <a:ext uri="{A12FA001-AC4F-418D-AE19-62706E023703}">
                      <ahyp:hlinkClr xmlns:ahyp="http://schemas.microsoft.com/office/drawing/2018/hyperlinkcolor" val="tx"/>
                    </a:ext>
                  </a:extLst>
                </a:hlinkClick>
              </a:rPr>
              <a:t>Slidesgo</a:t>
            </a:r>
            <a:r>
              <a:rPr lang="en" sz="1200">
                <a:solidFill>
                  <a:schemeClr val="dk2"/>
                </a:solidFill>
                <a:latin typeface="Assistant"/>
                <a:ea typeface="Assistant"/>
                <a:cs typeface="Assistant"/>
                <a:sym typeface="Assistant"/>
              </a:rPr>
              <a:t>, including icons by </a:t>
            </a:r>
            <a:r>
              <a:rPr lang="en" sz="1200" b="1">
                <a:solidFill>
                  <a:schemeClr val="dk2"/>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Flaticon</a:t>
            </a:r>
            <a:r>
              <a:rPr lang="en" sz="1200">
                <a:solidFill>
                  <a:schemeClr val="dk2"/>
                </a:solidFill>
                <a:latin typeface="Assistant"/>
                <a:ea typeface="Assistant"/>
                <a:cs typeface="Assistant"/>
                <a:sym typeface="Assistant"/>
              </a:rPr>
              <a:t>, infographics &amp; images by </a:t>
            </a:r>
            <a:r>
              <a:rPr lang="en" sz="1200" b="1">
                <a:solidFill>
                  <a:schemeClr val="dk2"/>
                </a:solidFill>
                <a:uFill>
                  <a:noFill/>
                </a:u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Freepik</a:t>
            </a:r>
            <a:endParaRPr sz="1200" b="1">
              <a:solidFill>
                <a:schemeClr val="dk2"/>
              </a:solidFill>
              <a:latin typeface="Assistant"/>
              <a:ea typeface="Assistant"/>
              <a:cs typeface="Assistant"/>
              <a:sym typeface="Assistant"/>
            </a:endParaRPr>
          </a:p>
        </p:txBody>
      </p:sp>
      <p:sp>
        <p:nvSpPr>
          <p:cNvPr id="688" name="Google Shape;688;p10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9"/>
        <p:cNvGrpSpPr/>
        <p:nvPr/>
      </p:nvGrpSpPr>
      <p:grpSpPr>
        <a:xfrm>
          <a:off x="0" y="0"/>
          <a:ext cx="0" cy="0"/>
          <a:chOff x="0" y="0"/>
          <a:chExt cx="0" cy="0"/>
        </a:xfrm>
      </p:grpSpPr>
      <p:cxnSp>
        <p:nvCxnSpPr>
          <p:cNvPr id="690" name="Google Shape;690;p107"/>
          <p:cNvCxnSpPr/>
          <p:nvPr/>
        </p:nvCxnSpPr>
        <p:spPr>
          <a:xfrm rot="10800000">
            <a:off x="694470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691" name="Google Shape;691;p10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692"/>
        <p:cNvGrpSpPr/>
        <p:nvPr/>
      </p:nvGrpSpPr>
      <p:grpSpPr>
        <a:xfrm>
          <a:off x="0" y="0"/>
          <a:ext cx="0" cy="0"/>
          <a:chOff x="0" y="0"/>
          <a:chExt cx="0" cy="0"/>
        </a:xfrm>
      </p:grpSpPr>
      <p:cxnSp>
        <p:nvCxnSpPr>
          <p:cNvPr id="693" name="Google Shape;693;p108"/>
          <p:cNvCxnSpPr/>
          <p:nvPr/>
        </p:nvCxnSpPr>
        <p:spPr>
          <a:xfrm rot="10800000" flipH="1">
            <a:off x="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694" name="Google Shape;694;p10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4572000" y="1530600"/>
            <a:ext cx="3879900" cy="2132100"/>
          </a:xfrm>
          <a:prstGeom prst="rect">
            <a:avLst/>
          </a:prstGeom>
        </p:spPr>
        <p:txBody>
          <a:bodyPr spcFirstLastPara="1" wrap="square" lIns="0" tIns="0" rIns="0" bIns="0" anchor="ctr" anchorCtr="0">
            <a:noAutofit/>
          </a:bodyPr>
          <a:lstStyle>
            <a:lvl1pPr lvl="0" algn="r" rtl="0">
              <a:lnSpc>
                <a:spcPct val="90000"/>
              </a:lnSpc>
              <a:spcBef>
                <a:spcPts val="0"/>
              </a:spcBef>
              <a:spcAft>
                <a:spcPts val="0"/>
              </a:spcAft>
              <a:buClr>
                <a:srgbClr val="191919"/>
              </a:buClr>
              <a:buSzPts val="5200"/>
              <a:buNone/>
              <a:defRPr sz="4800">
                <a:solidFill>
                  <a:srgbClr val="434343"/>
                </a:solidFill>
                <a:latin typeface="Roboto Black"/>
                <a:ea typeface="Roboto Black"/>
                <a:cs typeface="Roboto Black"/>
                <a:sym typeface="Roboto Black"/>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56" name="Google Shape;56;p14"/>
          <p:cNvSpPr txBox="1">
            <a:spLocks noGrp="1"/>
          </p:cNvSpPr>
          <p:nvPr>
            <p:ph type="subTitle" idx="1"/>
          </p:nvPr>
        </p:nvSpPr>
        <p:spPr>
          <a:xfrm>
            <a:off x="6342300" y="3837525"/>
            <a:ext cx="2095500" cy="7809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solidFill>
                  <a:schemeClr val="dk1"/>
                </a:solidFill>
                <a:latin typeface="Calibri"/>
                <a:ea typeface="Calibri"/>
                <a:cs typeface="Calibri"/>
                <a:sym typeface="Calibri"/>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cxnSp>
        <p:nvCxnSpPr>
          <p:cNvPr id="57" name="Google Shape;57;p14"/>
          <p:cNvCxnSpPr/>
          <p:nvPr/>
        </p:nvCxnSpPr>
        <p:spPr>
          <a:xfrm rot="10800000" flipH="1">
            <a:off x="-99475" y="-29800"/>
            <a:ext cx="5376900" cy="5213100"/>
          </a:xfrm>
          <a:prstGeom prst="straightConnector1">
            <a:avLst/>
          </a:prstGeom>
          <a:noFill/>
          <a:ln w="19050" cap="flat" cmpd="sng">
            <a:solidFill>
              <a:schemeClr val="accent2"/>
            </a:solidFill>
            <a:prstDash val="solid"/>
            <a:round/>
            <a:headEnd type="none" w="med" len="med"/>
            <a:tailEnd type="none" w="med" len="med"/>
          </a:ln>
        </p:spPr>
      </p:cxnSp>
      <p:sp>
        <p:nvSpPr>
          <p:cNvPr id="58" name="Google Shape;58;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9"/>
        <p:cNvGrpSpPr/>
        <p:nvPr/>
      </p:nvGrpSpPr>
      <p:grpSpPr>
        <a:xfrm>
          <a:off x="0" y="0"/>
          <a:ext cx="0" cy="0"/>
          <a:chOff x="0" y="0"/>
          <a:chExt cx="0" cy="0"/>
        </a:xfrm>
      </p:grpSpPr>
      <p:cxnSp>
        <p:nvCxnSpPr>
          <p:cNvPr id="60" name="Google Shape;60;p15"/>
          <p:cNvCxnSpPr/>
          <p:nvPr/>
        </p:nvCxnSpPr>
        <p:spPr>
          <a:xfrm rot="10800000" flipH="1">
            <a:off x="-213825" y="-91775"/>
            <a:ext cx="6879300" cy="4297200"/>
          </a:xfrm>
          <a:prstGeom prst="straightConnector1">
            <a:avLst/>
          </a:prstGeom>
          <a:noFill/>
          <a:ln w="19050" cap="flat" cmpd="sng">
            <a:solidFill>
              <a:schemeClr val="accent2"/>
            </a:solidFill>
            <a:prstDash val="solid"/>
            <a:round/>
            <a:headEnd type="none" w="med" len="med"/>
            <a:tailEnd type="none" w="med" len="med"/>
          </a:ln>
        </p:spPr>
      </p:cxnSp>
      <p:sp>
        <p:nvSpPr>
          <p:cNvPr id="61" name="Google Shape;61;p15"/>
          <p:cNvSpPr txBox="1">
            <a:spLocks noGrp="1"/>
          </p:cNvSpPr>
          <p:nvPr>
            <p:ph type="title"/>
          </p:nvPr>
        </p:nvSpPr>
        <p:spPr>
          <a:xfrm>
            <a:off x="4449900" y="1517050"/>
            <a:ext cx="3984300" cy="1090200"/>
          </a:xfrm>
          <a:prstGeom prst="rect">
            <a:avLst/>
          </a:prstGeom>
        </p:spPr>
        <p:txBody>
          <a:bodyPr spcFirstLastPara="1" wrap="square" lIns="0" tIns="0" rIns="0" bIns="0"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2" name="Google Shape;62;p15"/>
          <p:cNvSpPr txBox="1">
            <a:spLocks noGrp="1"/>
          </p:cNvSpPr>
          <p:nvPr>
            <p:ph type="title" idx="2" hasCustomPrompt="1"/>
          </p:nvPr>
        </p:nvSpPr>
        <p:spPr>
          <a:xfrm>
            <a:off x="1433550" y="947550"/>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3" name="Google Shape;63;p15"/>
          <p:cNvSpPr txBox="1">
            <a:spLocks noGrp="1"/>
          </p:cNvSpPr>
          <p:nvPr>
            <p:ph type="subTitle" idx="1"/>
          </p:nvPr>
        </p:nvSpPr>
        <p:spPr>
          <a:xfrm>
            <a:off x="4449900" y="2628922"/>
            <a:ext cx="3984300" cy="6303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sp>
        <p:nvSpPr>
          <p:cNvPr id="64" name="Google Shape;64;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16"/>
          <p:cNvSpPr txBox="1">
            <a:spLocks noGrp="1"/>
          </p:cNvSpPr>
          <p:nvPr>
            <p:ph type="title"/>
          </p:nvPr>
        </p:nvSpPr>
        <p:spPr>
          <a:xfrm>
            <a:off x="720000" y="445025"/>
            <a:ext cx="66621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7" name="Google Shape;67;p16"/>
          <p:cNvSpPr txBox="1">
            <a:spLocks noGrp="1"/>
          </p:cNvSpPr>
          <p:nvPr>
            <p:ph type="body" idx="1"/>
          </p:nvPr>
        </p:nvSpPr>
        <p:spPr>
          <a:xfrm>
            <a:off x="720000" y="1152475"/>
            <a:ext cx="6662100" cy="3450900"/>
          </a:xfrm>
          <a:prstGeom prst="rect">
            <a:avLst/>
          </a:prstGeom>
        </p:spPr>
        <p:txBody>
          <a:bodyPr spcFirstLastPara="1" wrap="square" lIns="0" tIns="0" rIns="0" bIns="0" anchor="ctr" anchorCtr="0">
            <a:noAutofit/>
          </a:bodyPr>
          <a:lstStyle>
            <a:lvl1pPr marL="457200" lvl="0" indent="-304800" rtl="0">
              <a:lnSpc>
                <a:spcPct val="100000"/>
              </a:lnSpc>
              <a:spcBef>
                <a:spcPts val="0"/>
              </a:spcBef>
              <a:spcAft>
                <a:spcPts val="0"/>
              </a:spcAft>
              <a:buClr>
                <a:srgbClr val="434343"/>
              </a:buClr>
              <a:buSzPts val="1200"/>
              <a:buAutoNum type="arabicPeriod"/>
              <a:defRPr sz="125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
        <p:nvSpPr>
          <p:cNvPr id="68" name="Google Shape;68;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434343"/>
                </a:solidFill>
              </a:defRPr>
            </a:lvl1pPr>
            <a:lvl2pPr lvl="1">
              <a:buNone/>
              <a:defRPr>
                <a:solidFill>
                  <a:srgbClr val="434343"/>
                </a:solidFill>
              </a:defRPr>
            </a:lvl2pPr>
            <a:lvl3pPr lvl="2">
              <a:buNone/>
              <a:defRPr>
                <a:solidFill>
                  <a:srgbClr val="434343"/>
                </a:solidFill>
              </a:defRPr>
            </a:lvl3pPr>
            <a:lvl4pPr lvl="3">
              <a:buNone/>
              <a:defRPr>
                <a:solidFill>
                  <a:srgbClr val="434343"/>
                </a:solidFill>
              </a:defRPr>
            </a:lvl4pPr>
            <a:lvl5pPr lvl="4">
              <a:buNone/>
              <a:defRPr>
                <a:solidFill>
                  <a:srgbClr val="434343"/>
                </a:solidFill>
              </a:defRPr>
            </a:lvl5pPr>
            <a:lvl6pPr lvl="5">
              <a:buNone/>
              <a:defRPr>
                <a:solidFill>
                  <a:srgbClr val="434343"/>
                </a:solidFill>
              </a:defRPr>
            </a:lvl6pPr>
            <a:lvl7pPr lvl="6">
              <a:buNone/>
              <a:defRPr>
                <a:solidFill>
                  <a:srgbClr val="434343"/>
                </a:solidFill>
              </a:defRPr>
            </a:lvl7pPr>
            <a:lvl8pPr lvl="7">
              <a:buNone/>
              <a:defRPr>
                <a:solidFill>
                  <a:srgbClr val="434343"/>
                </a:solidFill>
              </a:defRPr>
            </a:lvl8pPr>
            <a:lvl9pPr lvl="8">
              <a:buNone/>
              <a:defRPr>
                <a:solidFill>
                  <a:srgbClr val="43434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9"/>
        <p:cNvGrpSpPr/>
        <p:nvPr/>
      </p:nvGrpSpPr>
      <p:grpSpPr>
        <a:xfrm>
          <a:off x="0" y="0"/>
          <a:ext cx="0" cy="0"/>
          <a:chOff x="0" y="0"/>
          <a:chExt cx="0" cy="0"/>
        </a:xfrm>
      </p:grpSpPr>
      <p:cxnSp>
        <p:nvCxnSpPr>
          <p:cNvPr id="70" name="Google Shape;70;p17"/>
          <p:cNvCxnSpPr/>
          <p:nvPr/>
        </p:nvCxnSpPr>
        <p:spPr>
          <a:xfrm rot="10800000">
            <a:off x="6155100" y="-30900"/>
            <a:ext cx="2988900" cy="5174400"/>
          </a:xfrm>
          <a:prstGeom prst="straightConnector1">
            <a:avLst/>
          </a:prstGeom>
          <a:noFill/>
          <a:ln w="19050" cap="flat" cmpd="sng">
            <a:solidFill>
              <a:schemeClr val="accent2"/>
            </a:solidFill>
            <a:prstDash val="solid"/>
            <a:round/>
            <a:headEnd type="none" w="med" len="med"/>
            <a:tailEnd type="none" w="med" len="med"/>
          </a:ln>
        </p:spPr>
      </p:cxnSp>
      <p:sp>
        <p:nvSpPr>
          <p:cNvPr id="71" name="Google Shape;71;p17"/>
          <p:cNvSpPr txBox="1">
            <a:spLocks noGrp="1"/>
          </p:cNvSpPr>
          <p:nvPr>
            <p:ph type="subTitle" idx="1"/>
          </p:nvPr>
        </p:nvSpPr>
        <p:spPr>
          <a:xfrm>
            <a:off x="720000" y="2741100"/>
            <a:ext cx="2851200" cy="444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Bebas Neue"/>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72" name="Google Shape;72;p17"/>
          <p:cNvSpPr txBox="1">
            <a:spLocks noGrp="1"/>
          </p:cNvSpPr>
          <p:nvPr>
            <p:ph type="subTitle" idx="2"/>
          </p:nvPr>
        </p:nvSpPr>
        <p:spPr>
          <a:xfrm>
            <a:off x="4216050" y="2741100"/>
            <a:ext cx="2851200" cy="444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Bebas Neue"/>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73" name="Google Shape;73;p17"/>
          <p:cNvSpPr txBox="1">
            <a:spLocks noGrp="1"/>
          </p:cNvSpPr>
          <p:nvPr>
            <p:ph type="subTitle" idx="3"/>
          </p:nvPr>
        </p:nvSpPr>
        <p:spPr>
          <a:xfrm>
            <a:off x="720000" y="3185875"/>
            <a:ext cx="2851200" cy="861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74" name="Google Shape;74;p17"/>
          <p:cNvSpPr txBox="1">
            <a:spLocks noGrp="1"/>
          </p:cNvSpPr>
          <p:nvPr>
            <p:ph type="subTitle" idx="4"/>
          </p:nvPr>
        </p:nvSpPr>
        <p:spPr>
          <a:xfrm>
            <a:off x="4216050" y="3185875"/>
            <a:ext cx="2851200" cy="861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75" name="Google Shape;75;p17"/>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6" name="Google Shape;76;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7"/>
        <p:cNvGrpSpPr/>
        <p:nvPr/>
      </p:nvGrpSpPr>
      <p:grpSpPr>
        <a:xfrm>
          <a:off x="0" y="0"/>
          <a:ext cx="0" cy="0"/>
          <a:chOff x="0" y="0"/>
          <a:chExt cx="0" cy="0"/>
        </a:xfrm>
      </p:grpSpPr>
      <p:cxnSp>
        <p:nvCxnSpPr>
          <p:cNvPr id="78" name="Google Shape;78;p18"/>
          <p:cNvCxnSpPr/>
          <p:nvPr/>
        </p:nvCxnSpPr>
        <p:spPr>
          <a:xfrm rot="10800000">
            <a:off x="6263600" y="-57225"/>
            <a:ext cx="3154200" cy="1038300"/>
          </a:xfrm>
          <a:prstGeom prst="straightConnector1">
            <a:avLst/>
          </a:prstGeom>
          <a:noFill/>
          <a:ln w="19050" cap="flat" cmpd="sng">
            <a:solidFill>
              <a:schemeClr val="accent2"/>
            </a:solidFill>
            <a:prstDash val="solid"/>
            <a:round/>
            <a:headEnd type="none" w="med" len="med"/>
            <a:tailEnd type="none" w="med" len="med"/>
          </a:ln>
        </p:spPr>
      </p:cxnSp>
      <p:sp>
        <p:nvSpPr>
          <p:cNvPr id="79" name="Google Shape;79;p18"/>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0" name="Google Shape;80;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1"/>
        <p:cNvGrpSpPr/>
        <p:nvPr/>
      </p:nvGrpSpPr>
      <p:grpSpPr>
        <a:xfrm>
          <a:off x="0" y="0"/>
          <a:ext cx="0" cy="0"/>
          <a:chOff x="0" y="0"/>
          <a:chExt cx="0" cy="0"/>
        </a:xfrm>
      </p:grpSpPr>
      <p:sp>
        <p:nvSpPr>
          <p:cNvPr id="82" name="Google Shape;82;p19"/>
          <p:cNvSpPr txBox="1">
            <a:spLocks noGrp="1"/>
          </p:cNvSpPr>
          <p:nvPr>
            <p:ph type="title"/>
          </p:nvPr>
        </p:nvSpPr>
        <p:spPr>
          <a:xfrm>
            <a:off x="722400" y="931450"/>
            <a:ext cx="3521100" cy="1794600"/>
          </a:xfrm>
          <a:prstGeom prst="rect">
            <a:avLst/>
          </a:prstGeom>
        </p:spPr>
        <p:txBody>
          <a:bodyPr spcFirstLastPara="1" wrap="square" lIns="0" tIns="0" rIns="0" bIns="0" anchor="ctr" anchorCtr="0">
            <a:noAutofit/>
          </a:bodyPr>
          <a:lstStyle>
            <a:lvl1pPr lvl="0" algn="r" rtl="0">
              <a:spcBef>
                <a:spcPts val="0"/>
              </a:spcBef>
              <a:spcAft>
                <a:spcPts val="0"/>
              </a:spcAft>
              <a:buSzPts val="6000"/>
              <a:buNone/>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83" name="Google Shape;83;p19"/>
          <p:cNvSpPr txBox="1">
            <a:spLocks noGrp="1"/>
          </p:cNvSpPr>
          <p:nvPr>
            <p:ph type="subTitle" idx="1"/>
          </p:nvPr>
        </p:nvSpPr>
        <p:spPr>
          <a:xfrm>
            <a:off x="828100" y="2725850"/>
            <a:ext cx="3415500" cy="1745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84" name="Google Shape;84;p19"/>
          <p:cNvCxnSpPr/>
          <p:nvPr/>
        </p:nvCxnSpPr>
        <p:spPr>
          <a:xfrm rot="10800000" flipH="1">
            <a:off x="6498000" y="-64952"/>
            <a:ext cx="2418900" cy="4189800"/>
          </a:xfrm>
          <a:prstGeom prst="straightConnector1">
            <a:avLst/>
          </a:prstGeom>
          <a:noFill/>
          <a:ln w="19050" cap="flat" cmpd="sng">
            <a:solidFill>
              <a:schemeClr val="accent2"/>
            </a:solidFill>
            <a:prstDash val="solid"/>
            <a:round/>
            <a:headEnd type="none" w="med" len="med"/>
            <a:tailEnd type="none" w="med" len="med"/>
          </a:ln>
        </p:spPr>
      </p:cxnSp>
      <p:sp>
        <p:nvSpPr>
          <p:cNvPr id="85" name="Google Shape;85;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6"/>
        <p:cNvGrpSpPr/>
        <p:nvPr/>
      </p:nvGrpSpPr>
      <p:grpSpPr>
        <a:xfrm>
          <a:off x="0" y="0"/>
          <a:ext cx="0" cy="0"/>
          <a:chOff x="0" y="0"/>
          <a:chExt cx="0" cy="0"/>
        </a:xfrm>
      </p:grpSpPr>
      <p:sp>
        <p:nvSpPr>
          <p:cNvPr id="87" name="Google Shape;87;p20"/>
          <p:cNvSpPr txBox="1">
            <a:spLocks noGrp="1"/>
          </p:cNvSpPr>
          <p:nvPr>
            <p:ph type="title"/>
          </p:nvPr>
        </p:nvSpPr>
        <p:spPr>
          <a:xfrm>
            <a:off x="720000" y="1266950"/>
            <a:ext cx="5086500" cy="2529300"/>
          </a:xfrm>
          <a:prstGeom prst="rect">
            <a:avLst/>
          </a:prstGeom>
        </p:spPr>
        <p:txBody>
          <a:bodyPr spcFirstLastPara="1" wrap="square" lIns="0" tIns="0" rIns="0" bIns="0" anchor="ctr" anchorCtr="0">
            <a:noAutofit/>
          </a:bodyPr>
          <a:lstStyle>
            <a:lvl1pPr lvl="0" rtl="0">
              <a:lnSpc>
                <a:spcPct val="90000"/>
              </a:lnSpc>
              <a:spcBef>
                <a:spcPts val="0"/>
              </a:spcBef>
              <a:spcAft>
                <a:spcPts val="0"/>
              </a:spcAft>
              <a:buSzPts val="6000"/>
              <a:buNone/>
              <a:defRPr sz="8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cxnSp>
        <p:nvCxnSpPr>
          <p:cNvPr id="88" name="Google Shape;88;p20"/>
          <p:cNvCxnSpPr/>
          <p:nvPr/>
        </p:nvCxnSpPr>
        <p:spPr>
          <a:xfrm rot="10800000">
            <a:off x="6163800" y="-35700"/>
            <a:ext cx="2990400" cy="5179200"/>
          </a:xfrm>
          <a:prstGeom prst="straightConnector1">
            <a:avLst/>
          </a:prstGeom>
          <a:noFill/>
          <a:ln w="19050" cap="flat" cmpd="sng">
            <a:solidFill>
              <a:schemeClr val="accent2"/>
            </a:solidFill>
            <a:prstDash val="solid"/>
            <a:round/>
            <a:headEnd type="none" w="med" len="med"/>
            <a:tailEnd type="none" w="med" len="med"/>
          </a:ln>
        </p:spPr>
      </p:cxnSp>
      <p:sp>
        <p:nvSpPr>
          <p:cNvPr id="89" name="Google Shape;89;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cxnSp>
        <p:nvCxnSpPr>
          <p:cNvPr id="91" name="Google Shape;91;p21"/>
          <p:cNvCxnSpPr/>
          <p:nvPr/>
        </p:nvCxnSpPr>
        <p:spPr>
          <a:xfrm rot="10800000">
            <a:off x="3539825" y="-89500"/>
            <a:ext cx="5418300" cy="5272800"/>
          </a:xfrm>
          <a:prstGeom prst="straightConnector1">
            <a:avLst/>
          </a:prstGeom>
          <a:noFill/>
          <a:ln w="19050" cap="flat" cmpd="sng">
            <a:solidFill>
              <a:schemeClr val="accent2"/>
            </a:solidFill>
            <a:prstDash val="solid"/>
            <a:round/>
            <a:headEnd type="none" w="med" len="med"/>
            <a:tailEnd type="none" w="med" len="med"/>
          </a:ln>
        </p:spPr>
      </p:cxnSp>
      <p:sp>
        <p:nvSpPr>
          <p:cNvPr id="92" name="Google Shape;92;p21"/>
          <p:cNvSpPr txBox="1">
            <a:spLocks noGrp="1"/>
          </p:cNvSpPr>
          <p:nvPr>
            <p:ph type="title"/>
          </p:nvPr>
        </p:nvSpPr>
        <p:spPr>
          <a:xfrm>
            <a:off x="728900" y="1948375"/>
            <a:ext cx="2786700" cy="995100"/>
          </a:xfrm>
          <a:prstGeom prst="rect">
            <a:avLst/>
          </a:prstGeom>
        </p:spPr>
        <p:txBody>
          <a:bodyPr spcFirstLastPara="1" wrap="square" lIns="0" tIns="0" rIns="0" bIns="0" anchor="ctr" anchorCtr="0">
            <a:noAutofit/>
          </a:bodyPr>
          <a:lstStyle>
            <a:lvl1pPr lvl="0" rtl="0">
              <a:spcBef>
                <a:spcPts val="0"/>
              </a:spcBef>
              <a:spcAft>
                <a:spcPts val="0"/>
              </a:spcAft>
              <a:buSzPts val="4500"/>
              <a:buNone/>
              <a:defRPr sz="60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endParaRPr/>
          </a:p>
        </p:txBody>
      </p:sp>
      <p:sp>
        <p:nvSpPr>
          <p:cNvPr id="93" name="Google Shape;93;p21"/>
          <p:cNvSpPr txBox="1">
            <a:spLocks noGrp="1"/>
          </p:cNvSpPr>
          <p:nvPr>
            <p:ph type="subTitle" idx="1"/>
          </p:nvPr>
        </p:nvSpPr>
        <p:spPr>
          <a:xfrm>
            <a:off x="728888" y="3112825"/>
            <a:ext cx="2680500" cy="13299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94" name="Google Shape;94;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5"/>
        <p:cNvGrpSpPr/>
        <p:nvPr/>
      </p:nvGrpSpPr>
      <p:grpSpPr>
        <a:xfrm>
          <a:off x="0" y="0"/>
          <a:ext cx="0" cy="0"/>
          <a:chOff x="0" y="0"/>
          <a:chExt cx="0" cy="0"/>
        </a:xfrm>
      </p:grpSpPr>
      <p:sp>
        <p:nvSpPr>
          <p:cNvPr id="96" name="Google Shape;96;p22"/>
          <p:cNvSpPr txBox="1">
            <a:spLocks noGrp="1"/>
          </p:cNvSpPr>
          <p:nvPr>
            <p:ph type="title"/>
          </p:nvPr>
        </p:nvSpPr>
        <p:spPr>
          <a:xfrm>
            <a:off x="720000" y="880075"/>
            <a:ext cx="3079500" cy="33423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sz="5200"/>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cxnSp>
        <p:nvCxnSpPr>
          <p:cNvPr id="97" name="Google Shape;97;p22"/>
          <p:cNvCxnSpPr/>
          <p:nvPr/>
        </p:nvCxnSpPr>
        <p:spPr>
          <a:xfrm rot="10800000" flipH="1">
            <a:off x="6287800" y="-67200"/>
            <a:ext cx="2256300" cy="2256300"/>
          </a:xfrm>
          <a:prstGeom prst="straightConnector1">
            <a:avLst/>
          </a:prstGeom>
          <a:noFill/>
          <a:ln w="19050" cap="flat" cmpd="sng">
            <a:solidFill>
              <a:schemeClr val="lt2"/>
            </a:solidFill>
            <a:prstDash val="solid"/>
            <a:round/>
            <a:headEnd type="none" w="med" len="med"/>
            <a:tailEnd type="none" w="med" len="med"/>
          </a:ln>
        </p:spPr>
      </p:cxnSp>
      <p:cxnSp>
        <p:nvCxnSpPr>
          <p:cNvPr id="98" name="Google Shape;98;p22"/>
          <p:cNvCxnSpPr/>
          <p:nvPr/>
        </p:nvCxnSpPr>
        <p:spPr>
          <a:xfrm rot="10800000" flipH="1">
            <a:off x="3288625" y="1516300"/>
            <a:ext cx="3672000" cy="3672000"/>
          </a:xfrm>
          <a:prstGeom prst="straightConnector1">
            <a:avLst/>
          </a:prstGeom>
          <a:noFill/>
          <a:ln w="19050" cap="flat" cmpd="sng">
            <a:solidFill>
              <a:schemeClr val="accent2"/>
            </a:solidFill>
            <a:prstDash val="solid"/>
            <a:round/>
            <a:headEnd type="none" w="med" len="med"/>
            <a:tailEnd type="none" w="med" len="med"/>
          </a:ln>
        </p:spPr>
      </p:cxnSp>
      <p:sp>
        <p:nvSpPr>
          <p:cNvPr id="99" name="Google Shape;99;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0"/>
        <p:cNvGrpSpPr/>
        <p:nvPr/>
      </p:nvGrpSpPr>
      <p:grpSpPr>
        <a:xfrm>
          <a:off x="0" y="0"/>
          <a:ext cx="0" cy="0"/>
          <a:chOff x="0" y="0"/>
          <a:chExt cx="0" cy="0"/>
        </a:xfrm>
      </p:grpSpPr>
      <p:sp>
        <p:nvSpPr>
          <p:cNvPr id="101" name="Google Shape;101;p23"/>
          <p:cNvSpPr txBox="1">
            <a:spLocks noGrp="1"/>
          </p:cNvSpPr>
          <p:nvPr>
            <p:ph type="title" hasCustomPrompt="1"/>
          </p:nvPr>
        </p:nvSpPr>
        <p:spPr>
          <a:xfrm flipH="1">
            <a:off x="1294200" y="2355025"/>
            <a:ext cx="7140000" cy="1511100"/>
          </a:xfrm>
          <a:prstGeom prst="rect">
            <a:avLst/>
          </a:prstGeom>
        </p:spPr>
        <p:txBody>
          <a:bodyPr spcFirstLastPara="1" wrap="square" lIns="0" tIns="0" rIns="0" bIns="0" anchor="b" anchorCtr="0">
            <a:noAutofit/>
          </a:bodyPr>
          <a:lstStyle>
            <a:lvl1pPr lvl="0" algn="r" rtl="0">
              <a:spcBef>
                <a:spcPts val="0"/>
              </a:spcBef>
              <a:spcAft>
                <a:spcPts val="0"/>
              </a:spcAft>
              <a:buSzPts val="9600"/>
              <a:buNone/>
              <a:defRPr sz="8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02" name="Google Shape;102;p23"/>
          <p:cNvSpPr txBox="1">
            <a:spLocks noGrp="1"/>
          </p:cNvSpPr>
          <p:nvPr>
            <p:ph type="subTitle" idx="1"/>
          </p:nvPr>
        </p:nvSpPr>
        <p:spPr>
          <a:xfrm flipH="1">
            <a:off x="1858200" y="3890150"/>
            <a:ext cx="6576000" cy="7848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cxnSp>
        <p:nvCxnSpPr>
          <p:cNvPr id="103" name="Google Shape;103;p23"/>
          <p:cNvCxnSpPr/>
          <p:nvPr/>
        </p:nvCxnSpPr>
        <p:spPr>
          <a:xfrm>
            <a:off x="2045500" y="-43525"/>
            <a:ext cx="7235700" cy="1938900"/>
          </a:xfrm>
          <a:prstGeom prst="straightConnector1">
            <a:avLst/>
          </a:prstGeom>
          <a:noFill/>
          <a:ln w="19050" cap="flat" cmpd="sng">
            <a:solidFill>
              <a:schemeClr val="accent2"/>
            </a:solidFill>
            <a:prstDash val="solid"/>
            <a:round/>
            <a:headEnd type="none" w="med" len="med"/>
            <a:tailEnd type="none" w="med" len="med"/>
          </a:ln>
        </p:spPr>
      </p:cxnSp>
      <p:sp>
        <p:nvSpPr>
          <p:cNvPr id="104" name="Google Shape;104;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5"/>
        <p:cNvGrpSpPr/>
        <p:nvPr/>
      </p:nvGrpSpPr>
      <p:grpSpPr>
        <a:xfrm>
          <a:off x="0" y="0"/>
          <a:ext cx="0" cy="0"/>
          <a:chOff x="0" y="0"/>
          <a:chExt cx="0" cy="0"/>
        </a:xfrm>
      </p:grpSpPr>
      <p:sp>
        <p:nvSpPr>
          <p:cNvPr id="106" name="Google Shape;106;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7"/>
        <p:cNvGrpSpPr/>
        <p:nvPr/>
      </p:nvGrpSpPr>
      <p:grpSpPr>
        <a:xfrm>
          <a:off x="0" y="0"/>
          <a:ext cx="0" cy="0"/>
          <a:chOff x="0" y="0"/>
          <a:chExt cx="0" cy="0"/>
        </a:xfrm>
      </p:grpSpPr>
      <p:cxnSp>
        <p:nvCxnSpPr>
          <p:cNvPr id="108" name="Google Shape;108;p25"/>
          <p:cNvCxnSpPr/>
          <p:nvPr/>
        </p:nvCxnSpPr>
        <p:spPr>
          <a:xfrm rot="10800000">
            <a:off x="6155100" y="-30900"/>
            <a:ext cx="2988900" cy="5174400"/>
          </a:xfrm>
          <a:prstGeom prst="straightConnector1">
            <a:avLst/>
          </a:prstGeom>
          <a:noFill/>
          <a:ln w="19050" cap="flat" cmpd="sng">
            <a:solidFill>
              <a:schemeClr val="accent2"/>
            </a:solidFill>
            <a:prstDash val="solid"/>
            <a:round/>
            <a:headEnd type="none" w="med" len="med"/>
            <a:tailEnd type="none" w="med" len="med"/>
          </a:ln>
        </p:spPr>
      </p:cxnSp>
      <p:sp>
        <p:nvSpPr>
          <p:cNvPr id="109" name="Google Shape;109;p25"/>
          <p:cNvSpPr txBox="1">
            <a:spLocks noGrp="1"/>
          </p:cNvSpPr>
          <p:nvPr>
            <p:ph type="title"/>
          </p:nvPr>
        </p:nvSpPr>
        <p:spPr>
          <a:xfrm>
            <a:off x="720000" y="19103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10" name="Google Shape;110;p25"/>
          <p:cNvSpPr txBox="1">
            <a:spLocks noGrp="1"/>
          </p:cNvSpPr>
          <p:nvPr>
            <p:ph type="title" idx="2" hasCustomPrompt="1"/>
          </p:nvPr>
        </p:nvSpPr>
        <p:spPr>
          <a:xfrm>
            <a:off x="792150" y="13307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25"/>
          <p:cNvSpPr txBox="1">
            <a:spLocks noGrp="1"/>
          </p:cNvSpPr>
          <p:nvPr>
            <p:ph type="subTitle" idx="1"/>
          </p:nvPr>
        </p:nvSpPr>
        <p:spPr>
          <a:xfrm>
            <a:off x="720000" y="2312925"/>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112" name="Google Shape;112;p25"/>
          <p:cNvSpPr txBox="1">
            <a:spLocks noGrp="1"/>
          </p:cNvSpPr>
          <p:nvPr>
            <p:ph type="title" idx="3"/>
          </p:nvPr>
        </p:nvSpPr>
        <p:spPr>
          <a:xfrm>
            <a:off x="4216050" y="19103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13" name="Google Shape;113;p25"/>
          <p:cNvSpPr txBox="1">
            <a:spLocks noGrp="1"/>
          </p:cNvSpPr>
          <p:nvPr>
            <p:ph type="title" idx="4" hasCustomPrompt="1"/>
          </p:nvPr>
        </p:nvSpPr>
        <p:spPr>
          <a:xfrm>
            <a:off x="4288200" y="13307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25"/>
          <p:cNvSpPr txBox="1">
            <a:spLocks noGrp="1"/>
          </p:cNvSpPr>
          <p:nvPr>
            <p:ph type="subTitle" idx="5"/>
          </p:nvPr>
        </p:nvSpPr>
        <p:spPr>
          <a:xfrm>
            <a:off x="4216050" y="2312925"/>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115" name="Google Shape;115;p25"/>
          <p:cNvSpPr txBox="1">
            <a:spLocks noGrp="1"/>
          </p:cNvSpPr>
          <p:nvPr>
            <p:ph type="title" idx="6"/>
          </p:nvPr>
        </p:nvSpPr>
        <p:spPr>
          <a:xfrm>
            <a:off x="720000" y="37032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16" name="Google Shape;116;p25"/>
          <p:cNvSpPr txBox="1">
            <a:spLocks noGrp="1"/>
          </p:cNvSpPr>
          <p:nvPr>
            <p:ph type="title" idx="7" hasCustomPrompt="1"/>
          </p:nvPr>
        </p:nvSpPr>
        <p:spPr>
          <a:xfrm>
            <a:off x="792150" y="31236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25"/>
          <p:cNvSpPr txBox="1">
            <a:spLocks noGrp="1"/>
          </p:cNvSpPr>
          <p:nvPr>
            <p:ph type="subTitle" idx="8"/>
          </p:nvPr>
        </p:nvSpPr>
        <p:spPr>
          <a:xfrm>
            <a:off x="720000" y="4105800"/>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118" name="Google Shape;118;p25"/>
          <p:cNvSpPr txBox="1">
            <a:spLocks noGrp="1"/>
          </p:cNvSpPr>
          <p:nvPr>
            <p:ph type="title" idx="9"/>
          </p:nvPr>
        </p:nvSpPr>
        <p:spPr>
          <a:xfrm>
            <a:off x="4216050" y="37032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19" name="Google Shape;119;p25"/>
          <p:cNvSpPr txBox="1">
            <a:spLocks noGrp="1"/>
          </p:cNvSpPr>
          <p:nvPr>
            <p:ph type="title" idx="13" hasCustomPrompt="1"/>
          </p:nvPr>
        </p:nvSpPr>
        <p:spPr>
          <a:xfrm>
            <a:off x="4288225" y="31236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25"/>
          <p:cNvSpPr txBox="1">
            <a:spLocks noGrp="1"/>
          </p:cNvSpPr>
          <p:nvPr>
            <p:ph type="subTitle" idx="14"/>
          </p:nvPr>
        </p:nvSpPr>
        <p:spPr>
          <a:xfrm>
            <a:off x="4216050" y="4105800"/>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121" name="Google Shape;121;p25"/>
          <p:cNvSpPr txBox="1">
            <a:spLocks noGrp="1"/>
          </p:cNvSpPr>
          <p:nvPr>
            <p:ph type="title" idx="15"/>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22" name="Google Shape;122;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3"/>
        <p:cNvGrpSpPr/>
        <p:nvPr/>
      </p:nvGrpSpPr>
      <p:grpSpPr>
        <a:xfrm>
          <a:off x="0" y="0"/>
          <a:ext cx="0" cy="0"/>
          <a:chOff x="0" y="0"/>
          <a:chExt cx="0" cy="0"/>
        </a:xfrm>
      </p:grpSpPr>
      <p:sp>
        <p:nvSpPr>
          <p:cNvPr id="124" name="Google Shape;124;p26"/>
          <p:cNvSpPr txBox="1">
            <a:spLocks noGrp="1"/>
          </p:cNvSpPr>
          <p:nvPr>
            <p:ph type="title"/>
          </p:nvPr>
        </p:nvSpPr>
        <p:spPr>
          <a:xfrm flipH="1">
            <a:off x="3513000" y="2814425"/>
            <a:ext cx="4911000" cy="531900"/>
          </a:xfrm>
          <a:prstGeom prst="rect">
            <a:avLst/>
          </a:prstGeom>
        </p:spPr>
        <p:txBody>
          <a:bodyPr spcFirstLastPara="1" wrap="square" lIns="0" tIns="0" rIns="0" bIns="0" anchor="ctr" anchorCtr="0">
            <a:noAutofit/>
          </a:bodyPr>
          <a:lstStyle>
            <a:lvl1pPr lvl="0" algn="r" rtl="0">
              <a:spcBef>
                <a:spcPts val="0"/>
              </a:spcBef>
              <a:spcAft>
                <a:spcPts val="0"/>
              </a:spcAft>
              <a:buSzPts val="18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5" name="Google Shape;125;p26"/>
          <p:cNvSpPr txBox="1">
            <a:spLocks noGrp="1"/>
          </p:cNvSpPr>
          <p:nvPr>
            <p:ph type="subTitle" idx="1"/>
          </p:nvPr>
        </p:nvSpPr>
        <p:spPr>
          <a:xfrm flipH="1">
            <a:off x="3513000" y="1532450"/>
            <a:ext cx="4911000" cy="12819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cxnSp>
        <p:nvCxnSpPr>
          <p:cNvPr id="126" name="Google Shape;126;p26"/>
          <p:cNvCxnSpPr/>
          <p:nvPr/>
        </p:nvCxnSpPr>
        <p:spPr>
          <a:xfrm rot="10800000" flipH="1">
            <a:off x="-110025" y="-523900"/>
            <a:ext cx="5856600" cy="3653400"/>
          </a:xfrm>
          <a:prstGeom prst="straightConnector1">
            <a:avLst/>
          </a:prstGeom>
          <a:noFill/>
          <a:ln w="19050" cap="flat" cmpd="sng">
            <a:solidFill>
              <a:schemeClr val="accent2"/>
            </a:solidFill>
            <a:prstDash val="solid"/>
            <a:round/>
            <a:headEnd type="none" w="med" len="med"/>
            <a:tailEnd type="none" w="med" len="med"/>
          </a:ln>
        </p:spPr>
      </p:cxnSp>
      <p:sp>
        <p:nvSpPr>
          <p:cNvPr id="127" name="Google Shape;127;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128"/>
        <p:cNvGrpSpPr/>
        <p:nvPr/>
      </p:nvGrpSpPr>
      <p:grpSpPr>
        <a:xfrm>
          <a:off x="0" y="0"/>
          <a:ext cx="0" cy="0"/>
          <a:chOff x="0" y="0"/>
          <a:chExt cx="0" cy="0"/>
        </a:xfrm>
      </p:grpSpPr>
      <p:cxnSp>
        <p:nvCxnSpPr>
          <p:cNvPr id="129" name="Google Shape;129;p27"/>
          <p:cNvCxnSpPr/>
          <p:nvPr/>
        </p:nvCxnSpPr>
        <p:spPr>
          <a:xfrm flipH="1">
            <a:off x="-59100" y="0"/>
            <a:ext cx="4986000" cy="2878800"/>
          </a:xfrm>
          <a:prstGeom prst="straightConnector1">
            <a:avLst/>
          </a:prstGeom>
          <a:noFill/>
          <a:ln w="19050" cap="flat" cmpd="sng">
            <a:solidFill>
              <a:schemeClr val="accent2"/>
            </a:solidFill>
            <a:prstDash val="solid"/>
            <a:round/>
            <a:headEnd type="none" w="med" len="med"/>
            <a:tailEnd type="none" w="med" len="med"/>
          </a:ln>
        </p:spPr>
      </p:cxnSp>
      <p:sp>
        <p:nvSpPr>
          <p:cNvPr id="130" name="Google Shape;130;p27"/>
          <p:cNvSpPr txBox="1">
            <a:spLocks noGrp="1"/>
          </p:cNvSpPr>
          <p:nvPr>
            <p:ph type="title"/>
          </p:nvPr>
        </p:nvSpPr>
        <p:spPr>
          <a:xfrm>
            <a:off x="2378900" y="2817025"/>
            <a:ext cx="3984300" cy="10902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1" name="Google Shape;131;p27"/>
          <p:cNvSpPr txBox="1">
            <a:spLocks noGrp="1"/>
          </p:cNvSpPr>
          <p:nvPr>
            <p:ph type="title" idx="2" hasCustomPrompt="1"/>
          </p:nvPr>
        </p:nvSpPr>
        <p:spPr>
          <a:xfrm>
            <a:off x="844500" y="3291500"/>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32" name="Google Shape;132;p27"/>
          <p:cNvSpPr txBox="1">
            <a:spLocks noGrp="1"/>
          </p:cNvSpPr>
          <p:nvPr>
            <p:ph type="subTitle" idx="1"/>
          </p:nvPr>
        </p:nvSpPr>
        <p:spPr>
          <a:xfrm>
            <a:off x="2378900" y="3907225"/>
            <a:ext cx="3984300" cy="696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sp>
        <p:nvSpPr>
          <p:cNvPr id="133" name="Google Shape;133;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2">
  <p:cSld name="CUSTOM_1_1">
    <p:spTree>
      <p:nvGrpSpPr>
        <p:cNvPr id="1" name="Shape 134"/>
        <p:cNvGrpSpPr/>
        <p:nvPr/>
      </p:nvGrpSpPr>
      <p:grpSpPr>
        <a:xfrm>
          <a:off x="0" y="0"/>
          <a:ext cx="0" cy="0"/>
          <a:chOff x="0" y="0"/>
          <a:chExt cx="0" cy="0"/>
        </a:xfrm>
      </p:grpSpPr>
      <p:sp>
        <p:nvSpPr>
          <p:cNvPr id="135" name="Google Shape;135;p28"/>
          <p:cNvSpPr txBox="1">
            <a:spLocks noGrp="1"/>
          </p:cNvSpPr>
          <p:nvPr>
            <p:ph type="title"/>
          </p:nvPr>
        </p:nvSpPr>
        <p:spPr>
          <a:xfrm>
            <a:off x="5304800" y="1699500"/>
            <a:ext cx="3119100" cy="1090200"/>
          </a:xfrm>
          <a:prstGeom prst="rect">
            <a:avLst/>
          </a:prstGeom>
        </p:spPr>
        <p:txBody>
          <a:bodyPr spcFirstLastPara="1" wrap="square" lIns="0" tIns="0" rIns="0" bIns="0"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6" name="Google Shape;136;p28"/>
          <p:cNvSpPr txBox="1">
            <a:spLocks noGrp="1"/>
          </p:cNvSpPr>
          <p:nvPr>
            <p:ph type="title" idx="2" hasCustomPrompt="1"/>
          </p:nvPr>
        </p:nvSpPr>
        <p:spPr>
          <a:xfrm>
            <a:off x="7329300" y="799925"/>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37" name="Google Shape;137;p28"/>
          <p:cNvSpPr txBox="1">
            <a:spLocks noGrp="1"/>
          </p:cNvSpPr>
          <p:nvPr>
            <p:ph type="subTitle" idx="1"/>
          </p:nvPr>
        </p:nvSpPr>
        <p:spPr>
          <a:xfrm>
            <a:off x="5681150" y="2915500"/>
            <a:ext cx="2742900" cy="6765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cxnSp>
        <p:nvCxnSpPr>
          <p:cNvPr id="138" name="Google Shape;138;p28"/>
          <p:cNvCxnSpPr/>
          <p:nvPr/>
        </p:nvCxnSpPr>
        <p:spPr>
          <a:xfrm rot="10800000" flipH="1">
            <a:off x="-110025" y="-523725"/>
            <a:ext cx="5856600" cy="3663000"/>
          </a:xfrm>
          <a:prstGeom prst="straightConnector1">
            <a:avLst/>
          </a:prstGeom>
          <a:noFill/>
          <a:ln w="19050" cap="flat" cmpd="sng">
            <a:solidFill>
              <a:schemeClr val="accent2"/>
            </a:solidFill>
            <a:prstDash val="solid"/>
            <a:round/>
            <a:headEnd type="none" w="med" len="med"/>
            <a:tailEnd type="none" w="med" len="med"/>
          </a:ln>
        </p:spPr>
      </p:cxnSp>
      <p:sp>
        <p:nvSpPr>
          <p:cNvPr id="139" name="Google Shape;139;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 3">
  <p:cSld name="CUSTOM_1_1_1">
    <p:spTree>
      <p:nvGrpSpPr>
        <p:cNvPr id="1" name="Shape 140"/>
        <p:cNvGrpSpPr/>
        <p:nvPr/>
      </p:nvGrpSpPr>
      <p:grpSpPr>
        <a:xfrm>
          <a:off x="0" y="0"/>
          <a:ext cx="0" cy="0"/>
          <a:chOff x="0" y="0"/>
          <a:chExt cx="0" cy="0"/>
        </a:xfrm>
      </p:grpSpPr>
      <p:sp>
        <p:nvSpPr>
          <p:cNvPr id="141" name="Google Shape;141;p29"/>
          <p:cNvSpPr txBox="1">
            <a:spLocks noGrp="1"/>
          </p:cNvSpPr>
          <p:nvPr>
            <p:ph type="title"/>
          </p:nvPr>
        </p:nvSpPr>
        <p:spPr>
          <a:xfrm>
            <a:off x="2869950" y="2803108"/>
            <a:ext cx="3403800" cy="1059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2" name="Google Shape;142;p29"/>
          <p:cNvSpPr txBox="1">
            <a:spLocks noGrp="1"/>
          </p:cNvSpPr>
          <p:nvPr>
            <p:ph type="title" idx="2" hasCustomPrompt="1"/>
          </p:nvPr>
        </p:nvSpPr>
        <p:spPr>
          <a:xfrm>
            <a:off x="4086975" y="1796683"/>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3" name="Google Shape;143;p29"/>
          <p:cNvSpPr txBox="1">
            <a:spLocks noGrp="1"/>
          </p:cNvSpPr>
          <p:nvPr>
            <p:ph type="subTitle" idx="1"/>
          </p:nvPr>
        </p:nvSpPr>
        <p:spPr>
          <a:xfrm>
            <a:off x="3171375" y="4044008"/>
            <a:ext cx="2801400" cy="615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cxnSp>
        <p:nvCxnSpPr>
          <p:cNvPr id="144" name="Google Shape;144;p29"/>
          <p:cNvCxnSpPr/>
          <p:nvPr/>
        </p:nvCxnSpPr>
        <p:spPr>
          <a:xfrm flipH="1">
            <a:off x="225" y="-181700"/>
            <a:ext cx="2764200" cy="2764500"/>
          </a:xfrm>
          <a:prstGeom prst="straightConnector1">
            <a:avLst/>
          </a:prstGeom>
          <a:noFill/>
          <a:ln w="19050" cap="flat" cmpd="sng">
            <a:solidFill>
              <a:schemeClr val="accent2"/>
            </a:solidFill>
            <a:prstDash val="solid"/>
            <a:round/>
            <a:headEnd type="none" w="med" len="med"/>
            <a:tailEnd type="none" w="med" len="med"/>
          </a:ln>
        </p:spPr>
      </p:cxnSp>
      <p:sp>
        <p:nvSpPr>
          <p:cNvPr id="145" name="Google Shape;145;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46"/>
        <p:cNvGrpSpPr/>
        <p:nvPr/>
      </p:nvGrpSpPr>
      <p:grpSpPr>
        <a:xfrm>
          <a:off x="0" y="0"/>
          <a:ext cx="0" cy="0"/>
          <a:chOff x="0" y="0"/>
          <a:chExt cx="0" cy="0"/>
        </a:xfrm>
      </p:grpSpPr>
      <p:cxnSp>
        <p:nvCxnSpPr>
          <p:cNvPr id="147" name="Google Shape;147;p30"/>
          <p:cNvCxnSpPr/>
          <p:nvPr/>
        </p:nvCxnSpPr>
        <p:spPr>
          <a:xfrm rot="10800000">
            <a:off x="-122225" y="4590250"/>
            <a:ext cx="1955100" cy="714900"/>
          </a:xfrm>
          <a:prstGeom prst="straightConnector1">
            <a:avLst/>
          </a:prstGeom>
          <a:noFill/>
          <a:ln w="19050" cap="flat" cmpd="sng">
            <a:solidFill>
              <a:schemeClr val="accent2"/>
            </a:solidFill>
            <a:prstDash val="solid"/>
            <a:round/>
            <a:headEnd type="none" w="med" len="med"/>
            <a:tailEnd type="none" w="med" len="med"/>
          </a:ln>
        </p:spPr>
      </p:cxnSp>
      <p:sp>
        <p:nvSpPr>
          <p:cNvPr id="148" name="Google Shape;148;p30"/>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49" name="Google Shape;149;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50"/>
        <p:cNvGrpSpPr/>
        <p:nvPr/>
      </p:nvGrpSpPr>
      <p:grpSpPr>
        <a:xfrm>
          <a:off x="0" y="0"/>
          <a:ext cx="0" cy="0"/>
          <a:chOff x="0" y="0"/>
          <a:chExt cx="0" cy="0"/>
        </a:xfrm>
      </p:grpSpPr>
      <p:sp>
        <p:nvSpPr>
          <p:cNvPr id="151" name="Google Shape;151;p31"/>
          <p:cNvSpPr txBox="1">
            <a:spLocks noGrp="1"/>
          </p:cNvSpPr>
          <p:nvPr>
            <p:ph type="subTitle" idx="1"/>
          </p:nvPr>
        </p:nvSpPr>
        <p:spPr>
          <a:xfrm>
            <a:off x="722400" y="1926150"/>
            <a:ext cx="4493400" cy="2375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
        <p:nvSpPr>
          <p:cNvPr id="152" name="Google Shape;152;p31"/>
          <p:cNvSpPr txBox="1">
            <a:spLocks noGrp="1"/>
          </p:cNvSpPr>
          <p:nvPr>
            <p:ph type="title"/>
          </p:nvPr>
        </p:nvSpPr>
        <p:spPr>
          <a:xfrm>
            <a:off x="720000" y="445025"/>
            <a:ext cx="3608100" cy="11268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153" name="Google Shape;153;p31"/>
          <p:cNvCxnSpPr/>
          <p:nvPr/>
        </p:nvCxnSpPr>
        <p:spPr>
          <a:xfrm rot="10800000">
            <a:off x="6163800" y="-35700"/>
            <a:ext cx="2990400" cy="5179200"/>
          </a:xfrm>
          <a:prstGeom prst="straightConnector1">
            <a:avLst/>
          </a:prstGeom>
          <a:noFill/>
          <a:ln w="19050" cap="flat" cmpd="sng">
            <a:solidFill>
              <a:schemeClr val="accent2"/>
            </a:solidFill>
            <a:prstDash val="solid"/>
            <a:round/>
            <a:headEnd type="none" w="med" len="med"/>
            <a:tailEnd type="none" w="med" len="med"/>
          </a:ln>
        </p:spPr>
      </p:cxnSp>
      <p:sp>
        <p:nvSpPr>
          <p:cNvPr id="154" name="Google Shape;154;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55"/>
        <p:cNvGrpSpPr/>
        <p:nvPr/>
      </p:nvGrpSpPr>
      <p:grpSpPr>
        <a:xfrm>
          <a:off x="0" y="0"/>
          <a:ext cx="0" cy="0"/>
          <a:chOff x="0" y="0"/>
          <a:chExt cx="0" cy="0"/>
        </a:xfrm>
      </p:grpSpPr>
      <p:sp>
        <p:nvSpPr>
          <p:cNvPr id="156" name="Google Shape;156;p32"/>
          <p:cNvSpPr txBox="1">
            <a:spLocks noGrp="1"/>
          </p:cNvSpPr>
          <p:nvPr>
            <p:ph type="subTitle" idx="1"/>
          </p:nvPr>
        </p:nvSpPr>
        <p:spPr>
          <a:xfrm>
            <a:off x="720000" y="2518213"/>
            <a:ext cx="2977500" cy="1307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57" name="Google Shape;157;p32"/>
          <p:cNvSpPr txBox="1">
            <a:spLocks noGrp="1"/>
          </p:cNvSpPr>
          <p:nvPr>
            <p:ph type="title"/>
          </p:nvPr>
        </p:nvSpPr>
        <p:spPr>
          <a:xfrm>
            <a:off x="1505425" y="1317900"/>
            <a:ext cx="2192100" cy="1200300"/>
          </a:xfrm>
          <a:prstGeom prst="rect">
            <a:avLst/>
          </a:prstGeom>
        </p:spPr>
        <p:txBody>
          <a:bodyPr spcFirstLastPara="1" wrap="square" lIns="0" tIns="0" rIns="0" bIns="0" anchor="ctr" anchorCtr="0">
            <a:noAutofit/>
          </a:bodyPr>
          <a:lstStyle>
            <a:lvl1pPr lvl="0" algn="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158" name="Google Shape;158;p32"/>
          <p:cNvCxnSpPr/>
          <p:nvPr/>
        </p:nvCxnSpPr>
        <p:spPr>
          <a:xfrm rot="10800000" flipH="1">
            <a:off x="4516250" y="1478625"/>
            <a:ext cx="5304900" cy="3682800"/>
          </a:xfrm>
          <a:prstGeom prst="straightConnector1">
            <a:avLst/>
          </a:prstGeom>
          <a:noFill/>
          <a:ln w="19050" cap="flat" cmpd="sng">
            <a:solidFill>
              <a:schemeClr val="accent2"/>
            </a:solidFill>
            <a:prstDash val="solid"/>
            <a:round/>
            <a:headEnd type="none" w="med" len="med"/>
            <a:tailEnd type="none" w="med" len="med"/>
          </a:ln>
        </p:spPr>
      </p:cxnSp>
      <p:sp>
        <p:nvSpPr>
          <p:cNvPr id="159" name="Google Shape;159;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60"/>
        <p:cNvGrpSpPr/>
        <p:nvPr/>
      </p:nvGrpSpPr>
      <p:grpSpPr>
        <a:xfrm>
          <a:off x="0" y="0"/>
          <a:ext cx="0" cy="0"/>
          <a:chOff x="0" y="0"/>
          <a:chExt cx="0" cy="0"/>
        </a:xfrm>
      </p:grpSpPr>
      <p:sp>
        <p:nvSpPr>
          <p:cNvPr id="161" name="Google Shape;161;p33"/>
          <p:cNvSpPr txBox="1">
            <a:spLocks noGrp="1"/>
          </p:cNvSpPr>
          <p:nvPr>
            <p:ph type="subTitle" idx="1"/>
          </p:nvPr>
        </p:nvSpPr>
        <p:spPr>
          <a:xfrm flipH="1">
            <a:off x="5446500" y="2518213"/>
            <a:ext cx="2977500" cy="1307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18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162" name="Google Shape;162;p33"/>
          <p:cNvSpPr txBox="1">
            <a:spLocks noGrp="1"/>
          </p:cNvSpPr>
          <p:nvPr>
            <p:ph type="title"/>
          </p:nvPr>
        </p:nvSpPr>
        <p:spPr>
          <a:xfrm flipH="1">
            <a:off x="5446650" y="1317900"/>
            <a:ext cx="1928100" cy="12003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163" name="Google Shape;163;p33"/>
          <p:cNvCxnSpPr/>
          <p:nvPr/>
        </p:nvCxnSpPr>
        <p:spPr>
          <a:xfrm rot="10800000">
            <a:off x="-677150" y="1478625"/>
            <a:ext cx="5304900" cy="3682800"/>
          </a:xfrm>
          <a:prstGeom prst="straightConnector1">
            <a:avLst/>
          </a:prstGeom>
          <a:noFill/>
          <a:ln w="19050" cap="flat" cmpd="sng">
            <a:solidFill>
              <a:schemeClr val="accent2"/>
            </a:solidFill>
            <a:prstDash val="solid"/>
            <a:round/>
            <a:headEnd type="none" w="med" len="med"/>
            <a:tailEnd type="none" w="med" len="med"/>
          </a:ln>
        </p:spPr>
      </p:cxnSp>
      <p:sp>
        <p:nvSpPr>
          <p:cNvPr id="164" name="Google Shape;164;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165"/>
        <p:cNvGrpSpPr/>
        <p:nvPr/>
      </p:nvGrpSpPr>
      <p:grpSpPr>
        <a:xfrm>
          <a:off x="0" y="0"/>
          <a:ext cx="0" cy="0"/>
          <a:chOff x="0" y="0"/>
          <a:chExt cx="0" cy="0"/>
        </a:xfrm>
      </p:grpSpPr>
      <p:sp>
        <p:nvSpPr>
          <p:cNvPr id="166" name="Google Shape;166;p34"/>
          <p:cNvSpPr txBox="1">
            <a:spLocks noGrp="1"/>
          </p:cNvSpPr>
          <p:nvPr>
            <p:ph type="title"/>
          </p:nvPr>
        </p:nvSpPr>
        <p:spPr>
          <a:xfrm>
            <a:off x="1361113" y="1467548"/>
            <a:ext cx="2336400" cy="424200"/>
          </a:xfrm>
          <a:prstGeom prst="rect">
            <a:avLst/>
          </a:prstGeom>
        </p:spPr>
        <p:txBody>
          <a:bodyPr spcFirstLastPara="1" wrap="square" lIns="0" tIns="0" rIns="0" bIns="0"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7" name="Google Shape;167;p34"/>
          <p:cNvSpPr txBox="1">
            <a:spLocks noGrp="1"/>
          </p:cNvSpPr>
          <p:nvPr>
            <p:ph type="subTitle" idx="1"/>
          </p:nvPr>
        </p:nvSpPr>
        <p:spPr>
          <a:xfrm>
            <a:off x="1361113" y="1891625"/>
            <a:ext cx="2336400" cy="6477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68" name="Google Shape;168;p34"/>
          <p:cNvSpPr txBox="1">
            <a:spLocks noGrp="1"/>
          </p:cNvSpPr>
          <p:nvPr>
            <p:ph type="title" idx="2"/>
          </p:nvPr>
        </p:nvSpPr>
        <p:spPr>
          <a:xfrm>
            <a:off x="5446488" y="3260435"/>
            <a:ext cx="2336400" cy="4242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9" name="Google Shape;169;p34"/>
          <p:cNvSpPr txBox="1">
            <a:spLocks noGrp="1"/>
          </p:cNvSpPr>
          <p:nvPr>
            <p:ph type="subTitle" idx="3"/>
          </p:nvPr>
        </p:nvSpPr>
        <p:spPr>
          <a:xfrm>
            <a:off x="5446488" y="3684513"/>
            <a:ext cx="2336400" cy="64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 name="Google Shape;170;p34"/>
          <p:cNvSpPr txBox="1">
            <a:spLocks noGrp="1"/>
          </p:cNvSpPr>
          <p:nvPr>
            <p:ph type="title" idx="4"/>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171" name="Google Shape;171;p34"/>
          <p:cNvCxnSpPr/>
          <p:nvPr/>
        </p:nvCxnSpPr>
        <p:spPr>
          <a:xfrm rot="10800000">
            <a:off x="-11088" y="2063099"/>
            <a:ext cx="2540400" cy="2540400"/>
          </a:xfrm>
          <a:prstGeom prst="straightConnector1">
            <a:avLst/>
          </a:prstGeom>
          <a:noFill/>
          <a:ln w="19050" cap="flat" cmpd="sng">
            <a:solidFill>
              <a:schemeClr val="accent2"/>
            </a:solidFill>
            <a:prstDash val="solid"/>
            <a:round/>
            <a:headEnd type="none" w="med" len="med"/>
            <a:tailEnd type="none" w="med" len="med"/>
          </a:ln>
        </p:spPr>
      </p:cxnSp>
      <p:cxnSp>
        <p:nvCxnSpPr>
          <p:cNvPr id="172" name="Google Shape;172;p34"/>
          <p:cNvCxnSpPr/>
          <p:nvPr/>
        </p:nvCxnSpPr>
        <p:spPr>
          <a:xfrm rot="10800000" flipH="1">
            <a:off x="6974687" y="513550"/>
            <a:ext cx="2189400" cy="2232300"/>
          </a:xfrm>
          <a:prstGeom prst="straightConnector1">
            <a:avLst/>
          </a:prstGeom>
          <a:noFill/>
          <a:ln w="19050" cap="flat" cmpd="sng">
            <a:solidFill>
              <a:schemeClr val="accent2"/>
            </a:solidFill>
            <a:prstDash val="solid"/>
            <a:round/>
            <a:headEnd type="none" w="med" len="med"/>
            <a:tailEnd type="none" w="med" len="med"/>
          </a:ln>
        </p:spPr>
      </p:cxnSp>
      <p:sp>
        <p:nvSpPr>
          <p:cNvPr id="173" name="Google Shape;173;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74"/>
        <p:cNvGrpSpPr/>
        <p:nvPr/>
      </p:nvGrpSpPr>
      <p:grpSpPr>
        <a:xfrm>
          <a:off x="0" y="0"/>
          <a:ext cx="0" cy="0"/>
          <a:chOff x="0" y="0"/>
          <a:chExt cx="0" cy="0"/>
        </a:xfrm>
      </p:grpSpPr>
      <p:sp>
        <p:nvSpPr>
          <p:cNvPr id="175" name="Google Shape;175;p35"/>
          <p:cNvSpPr txBox="1">
            <a:spLocks noGrp="1"/>
          </p:cNvSpPr>
          <p:nvPr>
            <p:ph type="title"/>
          </p:nvPr>
        </p:nvSpPr>
        <p:spPr>
          <a:xfrm>
            <a:off x="720000" y="2342198"/>
            <a:ext cx="2336400" cy="424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6" name="Google Shape;176;p35"/>
          <p:cNvSpPr txBox="1">
            <a:spLocks noGrp="1"/>
          </p:cNvSpPr>
          <p:nvPr>
            <p:ph type="subTitle" idx="1"/>
          </p:nvPr>
        </p:nvSpPr>
        <p:spPr>
          <a:xfrm>
            <a:off x="720000" y="2766275"/>
            <a:ext cx="2336400" cy="893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7" name="Google Shape;177;p35"/>
          <p:cNvSpPr txBox="1">
            <a:spLocks noGrp="1"/>
          </p:cNvSpPr>
          <p:nvPr>
            <p:ph type="title" idx="2"/>
          </p:nvPr>
        </p:nvSpPr>
        <p:spPr>
          <a:xfrm>
            <a:off x="3403800" y="2342198"/>
            <a:ext cx="2336400" cy="424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 name="Google Shape;178;p35"/>
          <p:cNvSpPr txBox="1">
            <a:spLocks noGrp="1"/>
          </p:cNvSpPr>
          <p:nvPr>
            <p:ph type="subTitle" idx="3"/>
          </p:nvPr>
        </p:nvSpPr>
        <p:spPr>
          <a:xfrm>
            <a:off x="3403800" y="2766275"/>
            <a:ext cx="2336400" cy="893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9" name="Google Shape;179;p35"/>
          <p:cNvSpPr txBox="1">
            <a:spLocks noGrp="1"/>
          </p:cNvSpPr>
          <p:nvPr>
            <p:ph type="title" idx="4"/>
          </p:nvPr>
        </p:nvSpPr>
        <p:spPr>
          <a:xfrm>
            <a:off x="6087600" y="2342198"/>
            <a:ext cx="2336400" cy="424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0" name="Google Shape;180;p35"/>
          <p:cNvSpPr txBox="1">
            <a:spLocks noGrp="1"/>
          </p:cNvSpPr>
          <p:nvPr>
            <p:ph type="subTitle" idx="5"/>
          </p:nvPr>
        </p:nvSpPr>
        <p:spPr>
          <a:xfrm>
            <a:off x="6087600" y="2766275"/>
            <a:ext cx="2336400" cy="893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81" name="Google Shape;181;p35"/>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182" name="Google Shape;182;p35"/>
          <p:cNvCxnSpPr/>
          <p:nvPr/>
        </p:nvCxnSpPr>
        <p:spPr>
          <a:xfrm rot="10800000">
            <a:off x="-152250" y="3543450"/>
            <a:ext cx="1657200" cy="1657200"/>
          </a:xfrm>
          <a:prstGeom prst="straightConnector1">
            <a:avLst/>
          </a:prstGeom>
          <a:noFill/>
          <a:ln w="19050" cap="flat" cmpd="sng">
            <a:solidFill>
              <a:schemeClr val="accent2"/>
            </a:solidFill>
            <a:prstDash val="solid"/>
            <a:round/>
            <a:headEnd type="none" w="med" len="med"/>
            <a:tailEnd type="none" w="med" len="med"/>
          </a:ln>
        </p:spPr>
      </p:cxnSp>
      <p:sp>
        <p:nvSpPr>
          <p:cNvPr id="183" name="Google Shape;183;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84"/>
        <p:cNvGrpSpPr/>
        <p:nvPr/>
      </p:nvGrpSpPr>
      <p:grpSpPr>
        <a:xfrm>
          <a:off x="0" y="0"/>
          <a:ext cx="0" cy="0"/>
          <a:chOff x="0" y="0"/>
          <a:chExt cx="0" cy="0"/>
        </a:xfrm>
      </p:grpSpPr>
      <p:cxnSp>
        <p:nvCxnSpPr>
          <p:cNvPr id="185" name="Google Shape;185;p36"/>
          <p:cNvCxnSpPr/>
          <p:nvPr/>
        </p:nvCxnSpPr>
        <p:spPr>
          <a:xfrm rot="10800000">
            <a:off x="694470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186" name="Google Shape;186;p36"/>
          <p:cNvSpPr txBox="1">
            <a:spLocks noGrp="1"/>
          </p:cNvSpPr>
          <p:nvPr>
            <p:ph type="title"/>
          </p:nvPr>
        </p:nvSpPr>
        <p:spPr>
          <a:xfrm>
            <a:off x="720000" y="1909588"/>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7" name="Google Shape;187;p36"/>
          <p:cNvSpPr txBox="1">
            <a:spLocks noGrp="1"/>
          </p:cNvSpPr>
          <p:nvPr>
            <p:ph type="subTitle" idx="1"/>
          </p:nvPr>
        </p:nvSpPr>
        <p:spPr>
          <a:xfrm>
            <a:off x="720012" y="2270663"/>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88" name="Google Shape;188;p36"/>
          <p:cNvSpPr txBox="1">
            <a:spLocks noGrp="1"/>
          </p:cNvSpPr>
          <p:nvPr>
            <p:ph type="title" idx="2"/>
          </p:nvPr>
        </p:nvSpPr>
        <p:spPr>
          <a:xfrm>
            <a:off x="4209750" y="1909613"/>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9" name="Google Shape;189;p36"/>
          <p:cNvSpPr txBox="1">
            <a:spLocks noGrp="1"/>
          </p:cNvSpPr>
          <p:nvPr>
            <p:ph type="subTitle" idx="3"/>
          </p:nvPr>
        </p:nvSpPr>
        <p:spPr>
          <a:xfrm>
            <a:off x="4209752" y="2270688"/>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90" name="Google Shape;190;p36"/>
          <p:cNvSpPr txBox="1">
            <a:spLocks noGrp="1"/>
          </p:cNvSpPr>
          <p:nvPr>
            <p:ph type="title" idx="4"/>
          </p:nvPr>
        </p:nvSpPr>
        <p:spPr>
          <a:xfrm>
            <a:off x="720000" y="3698700"/>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1" name="Google Shape;191;p36"/>
          <p:cNvSpPr txBox="1">
            <a:spLocks noGrp="1"/>
          </p:cNvSpPr>
          <p:nvPr>
            <p:ph type="subTitle" idx="5"/>
          </p:nvPr>
        </p:nvSpPr>
        <p:spPr>
          <a:xfrm>
            <a:off x="720012" y="4059900"/>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92" name="Google Shape;192;p36"/>
          <p:cNvSpPr txBox="1">
            <a:spLocks noGrp="1"/>
          </p:cNvSpPr>
          <p:nvPr>
            <p:ph type="title" idx="6"/>
          </p:nvPr>
        </p:nvSpPr>
        <p:spPr>
          <a:xfrm>
            <a:off x="4209750" y="3698700"/>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3" name="Google Shape;193;p36"/>
          <p:cNvSpPr txBox="1">
            <a:spLocks noGrp="1"/>
          </p:cNvSpPr>
          <p:nvPr>
            <p:ph type="subTitle" idx="7"/>
          </p:nvPr>
        </p:nvSpPr>
        <p:spPr>
          <a:xfrm>
            <a:off x="4209750" y="4059900"/>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94" name="Google Shape;194;p36"/>
          <p:cNvSpPr txBox="1">
            <a:spLocks noGrp="1"/>
          </p:cNvSpPr>
          <p:nvPr>
            <p:ph type="title" idx="8"/>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95" name="Google Shape;195;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196"/>
        <p:cNvGrpSpPr/>
        <p:nvPr/>
      </p:nvGrpSpPr>
      <p:grpSpPr>
        <a:xfrm>
          <a:off x="0" y="0"/>
          <a:ext cx="0" cy="0"/>
          <a:chOff x="0" y="0"/>
          <a:chExt cx="0" cy="0"/>
        </a:xfrm>
      </p:grpSpPr>
      <p:cxnSp>
        <p:nvCxnSpPr>
          <p:cNvPr id="197" name="Google Shape;197;p37"/>
          <p:cNvCxnSpPr/>
          <p:nvPr/>
        </p:nvCxnSpPr>
        <p:spPr>
          <a:xfrm rot="10800000">
            <a:off x="694470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198" name="Google Shape;198;p37"/>
          <p:cNvSpPr txBox="1">
            <a:spLocks noGrp="1"/>
          </p:cNvSpPr>
          <p:nvPr>
            <p:ph type="title"/>
          </p:nvPr>
        </p:nvSpPr>
        <p:spPr>
          <a:xfrm>
            <a:off x="720000" y="1708350"/>
            <a:ext cx="1992900" cy="370200"/>
          </a:xfrm>
          <a:prstGeom prst="rect">
            <a:avLst/>
          </a:prstGeom>
        </p:spPr>
        <p:txBody>
          <a:bodyPr spcFirstLastPara="1" wrap="square" lIns="0" tIns="0" rIns="0" bIns="0"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9" name="Google Shape;199;p37"/>
          <p:cNvSpPr txBox="1">
            <a:spLocks noGrp="1"/>
          </p:cNvSpPr>
          <p:nvPr>
            <p:ph type="subTitle" idx="1"/>
          </p:nvPr>
        </p:nvSpPr>
        <p:spPr>
          <a:xfrm>
            <a:off x="720009" y="2078357"/>
            <a:ext cx="1992900" cy="5571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00" name="Google Shape;200;p37"/>
          <p:cNvSpPr txBox="1">
            <a:spLocks noGrp="1"/>
          </p:cNvSpPr>
          <p:nvPr>
            <p:ph type="title" idx="2"/>
          </p:nvPr>
        </p:nvSpPr>
        <p:spPr>
          <a:xfrm>
            <a:off x="5114453" y="1708376"/>
            <a:ext cx="1992900" cy="3702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01" name="Google Shape;201;p37"/>
          <p:cNvSpPr txBox="1">
            <a:spLocks noGrp="1"/>
          </p:cNvSpPr>
          <p:nvPr>
            <p:ph type="subTitle" idx="3"/>
          </p:nvPr>
        </p:nvSpPr>
        <p:spPr>
          <a:xfrm>
            <a:off x="5114454" y="2078382"/>
            <a:ext cx="1992900" cy="5571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02" name="Google Shape;202;p37"/>
          <p:cNvSpPr txBox="1">
            <a:spLocks noGrp="1"/>
          </p:cNvSpPr>
          <p:nvPr>
            <p:ph type="title" idx="4"/>
          </p:nvPr>
        </p:nvSpPr>
        <p:spPr>
          <a:xfrm>
            <a:off x="720000" y="3259991"/>
            <a:ext cx="1992900" cy="370200"/>
          </a:xfrm>
          <a:prstGeom prst="rect">
            <a:avLst/>
          </a:prstGeom>
        </p:spPr>
        <p:txBody>
          <a:bodyPr spcFirstLastPara="1" wrap="square" lIns="0" tIns="0" rIns="0" bIns="0"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03" name="Google Shape;203;p37"/>
          <p:cNvSpPr txBox="1">
            <a:spLocks noGrp="1"/>
          </p:cNvSpPr>
          <p:nvPr>
            <p:ph type="subTitle" idx="5"/>
          </p:nvPr>
        </p:nvSpPr>
        <p:spPr>
          <a:xfrm>
            <a:off x="720009" y="3630125"/>
            <a:ext cx="1992900" cy="5571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04" name="Google Shape;204;p37"/>
          <p:cNvSpPr txBox="1">
            <a:spLocks noGrp="1"/>
          </p:cNvSpPr>
          <p:nvPr>
            <p:ph type="title" idx="6"/>
          </p:nvPr>
        </p:nvSpPr>
        <p:spPr>
          <a:xfrm>
            <a:off x="5114453" y="3259991"/>
            <a:ext cx="1992900" cy="3702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05" name="Google Shape;205;p37"/>
          <p:cNvSpPr txBox="1">
            <a:spLocks noGrp="1"/>
          </p:cNvSpPr>
          <p:nvPr>
            <p:ph type="subTitle" idx="7"/>
          </p:nvPr>
        </p:nvSpPr>
        <p:spPr>
          <a:xfrm>
            <a:off x="5114453" y="3630125"/>
            <a:ext cx="1992900" cy="5571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06" name="Google Shape;206;p37"/>
          <p:cNvSpPr txBox="1">
            <a:spLocks noGrp="1"/>
          </p:cNvSpPr>
          <p:nvPr>
            <p:ph type="title" idx="8"/>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07" name="Google Shape;207;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08"/>
        <p:cNvGrpSpPr/>
        <p:nvPr/>
      </p:nvGrpSpPr>
      <p:grpSpPr>
        <a:xfrm>
          <a:off x="0" y="0"/>
          <a:ext cx="0" cy="0"/>
          <a:chOff x="0" y="0"/>
          <a:chExt cx="0" cy="0"/>
        </a:xfrm>
      </p:grpSpPr>
      <p:sp>
        <p:nvSpPr>
          <p:cNvPr id="209" name="Google Shape;209;p38"/>
          <p:cNvSpPr txBox="1">
            <a:spLocks noGrp="1"/>
          </p:cNvSpPr>
          <p:nvPr>
            <p:ph type="title"/>
          </p:nvPr>
        </p:nvSpPr>
        <p:spPr>
          <a:xfrm>
            <a:off x="720000" y="1672800"/>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0" name="Google Shape;210;p38"/>
          <p:cNvSpPr txBox="1">
            <a:spLocks noGrp="1"/>
          </p:cNvSpPr>
          <p:nvPr>
            <p:ph type="subTitle" idx="1"/>
          </p:nvPr>
        </p:nvSpPr>
        <p:spPr>
          <a:xfrm>
            <a:off x="720000" y="2024725"/>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1" name="Google Shape;211;p38"/>
          <p:cNvSpPr txBox="1">
            <a:spLocks noGrp="1"/>
          </p:cNvSpPr>
          <p:nvPr>
            <p:ph type="title" idx="2"/>
          </p:nvPr>
        </p:nvSpPr>
        <p:spPr>
          <a:xfrm>
            <a:off x="3419271" y="1672800"/>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2" name="Google Shape;212;p38"/>
          <p:cNvSpPr txBox="1">
            <a:spLocks noGrp="1"/>
          </p:cNvSpPr>
          <p:nvPr>
            <p:ph type="subTitle" idx="3"/>
          </p:nvPr>
        </p:nvSpPr>
        <p:spPr>
          <a:xfrm>
            <a:off x="3419271" y="2024725"/>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3" name="Google Shape;213;p38"/>
          <p:cNvSpPr txBox="1">
            <a:spLocks noGrp="1"/>
          </p:cNvSpPr>
          <p:nvPr>
            <p:ph type="title" idx="4"/>
          </p:nvPr>
        </p:nvSpPr>
        <p:spPr>
          <a:xfrm>
            <a:off x="720000" y="3223413"/>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4" name="Google Shape;214;p38"/>
          <p:cNvSpPr txBox="1">
            <a:spLocks noGrp="1"/>
          </p:cNvSpPr>
          <p:nvPr>
            <p:ph type="subTitle" idx="5"/>
          </p:nvPr>
        </p:nvSpPr>
        <p:spPr>
          <a:xfrm>
            <a:off x="720000" y="3575163"/>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 name="Google Shape;215;p38"/>
          <p:cNvSpPr txBox="1">
            <a:spLocks noGrp="1"/>
          </p:cNvSpPr>
          <p:nvPr>
            <p:ph type="title" idx="6"/>
          </p:nvPr>
        </p:nvSpPr>
        <p:spPr>
          <a:xfrm>
            <a:off x="3419271" y="3223413"/>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6" name="Google Shape;216;p38"/>
          <p:cNvSpPr txBox="1">
            <a:spLocks noGrp="1"/>
          </p:cNvSpPr>
          <p:nvPr>
            <p:ph type="subTitle" idx="7"/>
          </p:nvPr>
        </p:nvSpPr>
        <p:spPr>
          <a:xfrm>
            <a:off x="3419271" y="3575163"/>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7" name="Google Shape;217;p38"/>
          <p:cNvSpPr txBox="1">
            <a:spLocks noGrp="1"/>
          </p:cNvSpPr>
          <p:nvPr>
            <p:ph type="title" idx="8"/>
          </p:nvPr>
        </p:nvSpPr>
        <p:spPr>
          <a:xfrm>
            <a:off x="6118549" y="1672800"/>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8" name="Google Shape;218;p38"/>
          <p:cNvSpPr txBox="1">
            <a:spLocks noGrp="1"/>
          </p:cNvSpPr>
          <p:nvPr>
            <p:ph type="subTitle" idx="9"/>
          </p:nvPr>
        </p:nvSpPr>
        <p:spPr>
          <a:xfrm>
            <a:off x="6118549" y="2024725"/>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9" name="Google Shape;219;p38"/>
          <p:cNvSpPr txBox="1">
            <a:spLocks noGrp="1"/>
          </p:cNvSpPr>
          <p:nvPr>
            <p:ph type="title" idx="13"/>
          </p:nvPr>
        </p:nvSpPr>
        <p:spPr>
          <a:xfrm>
            <a:off x="6118549" y="3223413"/>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20" name="Google Shape;220;p38"/>
          <p:cNvSpPr txBox="1">
            <a:spLocks noGrp="1"/>
          </p:cNvSpPr>
          <p:nvPr>
            <p:ph type="subTitle" idx="14"/>
          </p:nvPr>
        </p:nvSpPr>
        <p:spPr>
          <a:xfrm>
            <a:off x="6118549" y="3575163"/>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21" name="Google Shape;221;p38"/>
          <p:cNvSpPr txBox="1">
            <a:spLocks noGrp="1"/>
          </p:cNvSpPr>
          <p:nvPr>
            <p:ph type="title" idx="15"/>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222" name="Google Shape;222;p38"/>
          <p:cNvCxnSpPr/>
          <p:nvPr/>
        </p:nvCxnSpPr>
        <p:spPr>
          <a:xfrm rot="10800000" flipH="1">
            <a:off x="7639050" y="3543450"/>
            <a:ext cx="1657200" cy="1657200"/>
          </a:xfrm>
          <a:prstGeom prst="straightConnector1">
            <a:avLst/>
          </a:prstGeom>
          <a:noFill/>
          <a:ln w="19050" cap="flat" cmpd="sng">
            <a:solidFill>
              <a:schemeClr val="accent2"/>
            </a:solidFill>
            <a:prstDash val="solid"/>
            <a:round/>
            <a:headEnd type="none" w="med" len="med"/>
            <a:tailEnd type="none" w="med" len="med"/>
          </a:ln>
        </p:spPr>
      </p:cxnSp>
      <p:sp>
        <p:nvSpPr>
          <p:cNvPr id="223" name="Google Shape;223;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24"/>
        <p:cNvGrpSpPr/>
        <p:nvPr/>
      </p:nvGrpSpPr>
      <p:grpSpPr>
        <a:xfrm>
          <a:off x="0" y="0"/>
          <a:ext cx="0" cy="0"/>
          <a:chOff x="0" y="0"/>
          <a:chExt cx="0" cy="0"/>
        </a:xfrm>
      </p:grpSpPr>
      <p:sp>
        <p:nvSpPr>
          <p:cNvPr id="225" name="Google Shape;225;p39"/>
          <p:cNvSpPr txBox="1">
            <a:spLocks noGrp="1"/>
          </p:cNvSpPr>
          <p:nvPr>
            <p:ph type="title" hasCustomPrompt="1"/>
          </p:nvPr>
        </p:nvSpPr>
        <p:spPr>
          <a:xfrm flipH="1">
            <a:off x="2657375" y="2884673"/>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26" name="Google Shape;226;p39"/>
          <p:cNvSpPr txBox="1">
            <a:spLocks noGrp="1"/>
          </p:cNvSpPr>
          <p:nvPr>
            <p:ph type="subTitle" idx="1"/>
          </p:nvPr>
        </p:nvSpPr>
        <p:spPr>
          <a:xfrm flipH="1">
            <a:off x="2657375" y="3967200"/>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27" name="Google Shape;227;p39"/>
          <p:cNvSpPr txBox="1">
            <a:spLocks noGrp="1"/>
          </p:cNvSpPr>
          <p:nvPr>
            <p:ph type="title" idx="2" hasCustomPrompt="1"/>
          </p:nvPr>
        </p:nvSpPr>
        <p:spPr>
          <a:xfrm flipH="1">
            <a:off x="5807225" y="734177"/>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28" name="Google Shape;228;p39"/>
          <p:cNvSpPr txBox="1">
            <a:spLocks noGrp="1"/>
          </p:cNvSpPr>
          <p:nvPr>
            <p:ph type="subTitle" idx="3"/>
          </p:nvPr>
        </p:nvSpPr>
        <p:spPr>
          <a:xfrm flipH="1">
            <a:off x="5807225" y="1816625"/>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29" name="Google Shape;229;p39"/>
          <p:cNvSpPr txBox="1">
            <a:spLocks noGrp="1"/>
          </p:cNvSpPr>
          <p:nvPr>
            <p:ph type="title" idx="4" hasCustomPrompt="1"/>
          </p:nvPr>
        </p:nvSpPr>
        <p:spPr>
          <a:xfrm flipH="1">
            <a:off x="5807225" y="2884683"/>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30" name="Google Shape;230;p39"/>
          <p:cNvSpPr txBox="1">
            <a:spLocks noGrp="1"/>
          </p:cNvSpPr>
          <p:nvPr>
            <p:ph type="subTitle" idx="5"/>
          </p:nvPr>
        </p:nvSpPr>
        <p:spPr>
          <a:xfrm flipH="1">
            <a:off x="5807225" y="3967200"/>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31" name="Google Shape;231;p39"/>
          <p:cNvSpPr txBox="1">
            <a:spLocks noGrp="1"/>
          </p:cNvSpPr>
          <p:nvPr>
            <p:ph type="title" idx="6" hasCustomPrompt="1"/>
          </p:nvPr>
        </p:nvSpPr>
        <p:spPr>
          <a:xfrm flipH="1">
            <a:off x="2657375" y="734177"/>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32" name="Google Shape;232;p39"/>
          <p:cNvSpPr txBox="1">
            <a:spLocks noGrp="1"/>
          </p:cNvSpPr>
          <p:nvPr>
            <p:ph type="subTitle" idx="7"/>
          </p:nvPr>
        </p:nvSpPr>
        <p:spPr>
          <a:xfrm flipH="1">
            <a:off x="2657375" y="1816625"/>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33" name="Google Shape;233;p39"/>
          <p:cNvSpPr txBox="1">
            <a:spLocks noGrp="1"/>
          </p:cNvSpPr>
          <p:nvPr>
            <p:ph type="subTitle" idx="8"/>
          </p:nvPr>
        </p:nvSpPr>
        <p:spPr>
          <a:xfrm flipH="1">
            <a:off x="2657375" y="35907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sp>
        <p:nvSpPr>
          <p:cNvPr id="234" name="Google Shape;234;p39"/>
          <p:cNvSpPr txBox="1">
            <a:spLocks noGrp="1"/>
          </p:cNvSpPr>
          <p:nvPr>
            <p:ph type="subTitle" idx="9"/>
          </p:nvPr>
        </p:nvSpPr>
        <p:spPr>
          <a:xfrm flipH="1">
            <a:off x="5807225" y="35907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sp>
        <p:nvSpPr>
          <p:cNvPr id="235" name="Google Shape;235;p39"/>
          <p:cNvSpPr txBox="1">
            <a:spLocks noGrp="1"/>
          </p:cNvSpPr>
          <p:nvPr>
            <p:ph type="subTitle" idx="13"/>
          </p:nvPr>
        </p:nvSpPr>
        <p:spPr>
          <a:xfrm flipH="1">
            <a:off x="5807225" y="14402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sp>
        <p:nvSpPr>
          <p:cNvPr id="236" name="Google Shape;236;p39"/>
          <p:cNvSpPr txBox="1">
            <a:spLocks noGrp="1"/>
          </p:cNvSpPr>
          <p:nvPr>
            <p:ph type="subTitle" idx="14"/>
          </p:nvPr>
        </p:nvSpPr>
        <p:spPr>
          <a:xfrm flipH="1">
            <a:off x="2657375" y="14402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cxnSp>
        <p:nvCxnSpPr>
          <p:cNvPr id="237" name="Google Shape;237;p39"/>
          <p:cNvCxnSpPr/>
          <p:nvPr/>
        </p:nvCxnSpPr>
        <p:spPr>
          <a:xfrm rot="10800000" flipH="1">
            <a:off x="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238" name="Google Shape;238;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239"/>
        <p:cNvGrpSpPr/>
        <p:nvPr/>
      </p:nvGrpSpPr>
      <p:grpSpPr>
        <a:xfrm>
          <a:off x="0" y="0"/>
          <a:ext cx="0" cy="0"/>
          <a:chOff x="0" y="0"/>
          <a:chExt cx="0" cy="0"/>
        </a:xfrm>
      </p:grpSpPr>
      <p:sp>
        <p:nvSpPr>
          <p:cNvPr id="240" name="Google Shape;240;p40"/>
          <p:cNvSpPr txBox="1">
            <a:spLocks noGrp="1"/>
          </p:cNvSpPr>
          <p:nvPr>
            <p:ph type="title" hasCustomPrompt="1"/>
          </p:nvPr>
        </p:nvSpPr>
        <p:spPr>
          <a:xfrm>
            <a:off x="5050541" y="1873925"/>
            <a:ext cx="28488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1" name="Google Shape;241;p40"/>
          <p:cNvSpPr txBox="1">
            <a:spLocks noGrp="1"/>
          </p:cNvSpPr>
          <p:nvPr>
            <p:ph type="subTitle" idx="1"/>
          </p:nvPr>
        </p:nvSpPr>
        <p:spPr>
          <a:xfrm>
            <a:off x="5050537" y="2584827"/>
            <a:ext cx="2848800" cy="988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42" name="Google Shape;242;p40"/>
          <p:cNvSpPr txBox="1">
            <a:spLocks noGrp="1"/>
          </p:cNvSpPr>
          <p:nvPr>
            <p:ph type="title" idx="2" hasCustomPrompt="1"/>
          </p:nvPr>
        </p:nvSpPr>
        <p:spPr>
          <a:xfrm>
            <a:off x="1244663" y="1865100"/>
            <a:ext cx="28488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3" name="Google Shape;243;p40"/>
          <p:cNvSpPr txBox="1">
            <a:spLocks noGrp="1"/>
          </p:cNvSpPr>
          <p:nvPr>
            <p:ph type="subTitle" idx="3"/>
          </p:nvPr>
        </p:nvSpPr>
        <p:spPr>
          <a:xfrm>
            <a:off x="1244663" y="2571119"/>
            <a:ext cx="2848800" cy="988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44" name="Google Shape;244;p40"/>
          <p:cNvSpPr txBox="1">
            <a:spLocks noGrp="1"/>
          </p:cNvSpPr>
          <p:nvPr>
            <p:ph type="title" idx="4"/>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245" name="Google Shape;245;p40"/>
          <p:cNvCxnSpPr/>
          <p:nvPr/>
        </p:nvCxnSpPr>
        <p:spPr>
          <a:xfrm rot="10800000" flipH="1">
            <a:off x="7639050" y="3543450"/>
            <a:ext cx="1657200" cy="1657200"/>
          </a:xfrm>
          <a:prstGeom prst="straightConnector1">
            <a:avLst/>
          </a:prstGeom>
          <a:noFill/>
          <a:ln w="19050" cap="flat" cmpd="sng">
            <a:solidFill>
              <a:schemeClr val="accent2"/>
            </a:solidFill>
            <a:prstDash val="solid"/>
            <a:round/>
            <a:headEnd type="none" w="med" len="med"/>
            <a:tailEnd type="none" w="med" len="med"/>
          </a:ln>
        </p:spPr>
      </p:cxnSp>
      <p:sp>
        <p:nvSpPr>
          <p:cNvPr id="246" name="Google Shape;246;p4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wo columns 2">
  <p:cSld name="CUSTOM_5">
    <p:spTree>
      <p:nvGrpSpPr>
        <p:cNvPr id="1" name="Shape 247"/>
        <p:cNvGrpSpPr/>
        <p:nvPr/>
      </p:nvGrpSpPr>
      <p:grpSpPr>
        <a:xfrm>
          <a:off x="0" y="0"/>
          <a:ext cx="0" cy="0"/>
          <a:chOff x="0" y="0"/>
          <a:chExt cx="0" cy="0"/>
        </a:xfrm>
      </p:grpSpPr>
      <p:sp>
        <p:nvSpPr>
          <p:cNvPr id="248" name="Google Shape;248;p41"/>
          <p:cNvSpPr txBox="1">
            <a:spLocks noGrp="1"/>
          </p:cNvSpPr>
          <p:nvPr>
            <p:ph type="subTitle" idx="1"/>
          </p:nvPr>
        </p:nvSpPr>
        <p:spPr>
          <a:xfrm>
            <a:off x="720000" y="1152475"/>
            <a:ext cx="3852000" cy="3451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endParaRPr/>
          </a:p>
        </p:txBody>
      </p:sp>
      <p:sp>
        <p:nvSpPr>
          <p:cNvPr id="249" name="Google Shape;249;p41"/>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50" name="Google Shape;250;p41"/>
          <p:cNvSpPr txBox="1">
            <a:spLocks noGrp="1"/>
          </p:cNvSpPr>
          <p:nvPr>
            <p:ph type="subTitle" idx="2"/>
          </p:nvPr>
        </p:nvSpPr>
        <p:spPr>
          <a:xfrm>
            <a:off x="4571913" y="1152475"/>
            <a:ext cx="3852000" cy="3451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endParaRPr/>
          </a:p>
        </p:txBody>
      </p:sp>
      <p:sp>
        <p:nvSpPr>
          <p:cNvPr id="251" name="Google Shape;251;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52"/>
        <p:cNvGrpSpPr/>
        <p:nvPr/>
      </p:nvGrpSpPr>
      <p:grpSpPr>
        <a:xfrm>
          <a:off x="0" y="0"/>
          <a:ext cx="0" cy="0"/>
          <a:chOff x="0" y="0"/>
          <a:chExt cx="0" cy="0"/>
        </a:xfrm>
      </p:grpSpPr>
      <p:sp>
        <p:nvSpPr>
          <p:cNvPr id="253" name="Google Shape;253;p42"/>
          <p:cNvSpPr txBox="1">
            <a:spLocks noGrp="1"/>
          </p:cNvSpPr>
          <p:nvPr>
            <p:ph type="ctrTitle"/>
          </p:nvPr>
        </p:nvSpPr>
        <p:spPr>
          <a:xfrm>
            <a:off x="724875" y="540000"/>
            <a:ext cx="3441900" cy="714300"/>
          </a:xfrm>
          <a:prstGeom prst="rect">
            <a:avLst/>
          </a:prstGeom>
        </p:spPr>
        <p:txBody>
          <a:bodyPr spcFirstLastPara="1" wrap="square" lIns="0" tIns="0" rIns="0" bIns="0" anchor="ctr" anchorCtr="0">
            <a:noAutofit/>
          </a:bodyPr>
          <a:lstStyle>
            <a:lvl1pPr lvl="0" rtl="0">
              <a:spcBef>
                <a:spcPts val="0"/>
              </a:spcBef>
              <a:spcAft>
                <a:spcPts val="0"/>
              </a:spcAft>
              <a:buSzPts val="60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4" name="Google Shape;254;p42"/>
          <p:cNvSpPr txBox="1">
            <a:spLocks noGrp="1"/>
          </p:cNvSpPr>
          <p:nvPr>
            <p:ph type="subTitle" idx="1"/>
          </p:nvPr>
        </p:nvSpPr>
        <p:spPr>
          <a:xfrm>
            <a:off x="720000" y="2337013"/>
            <a:ext cx="2930100" cy="332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55" name="Google Shape;255;p42"/>
          <p:cNvSpPr txBox="1">
            <a:spLocks noGrp="1"/>
          </p:cNvSpPr>
          <p:nvPr>
            <p:ph type="subTitle" idx="2"/>
          </p:nvPr>
        </p:nvSpPr>
        <p:spPr>
          <a:xfrm>
            <a:off x="724644" y="2669413"/>
            <a:ext cx="2429700" cy="8325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cxnSp>
        <p:nvCxnSpPr>
          <p:cNvPr id="256" name="Google Shape;256;p42"/>
          <p:cNvCxnSpPr/>
          <p:nvPr/>
        </p:nvCxnSpPr>
        <p:spPr>
          <a:xfrm rot="10800000">
            <a:off x="3879125" y="-29800"/>
            <a:ext cx="5376900" cy="5213100"/>
          </a:xfrm>
          <a:prstGeom prst="straightConnector1">
            <a:avLst/>
          </a:prstGeom>
          <a:noFill/>
          <a:ln w="19050" cap="flat" cmpd="sng">
            <a:solidFill>
              <a:schemeClr val="accent2"/>
            </a:solidFill>
            <a:prstDash val="solid"/>
            <a:round/>
            <a:headEnd type="none" w="med" len="med"/>
            <a:tailEnd type="none" w="med" len="med"/>
          </a:ln>
        </p:spPr>
      </p:cxnSp>
      <p:sp>
        <p:nvSpPr>
          <p:cNvPr id="257" name="Google Shape;257;p42"/>
          <p:cNvSpPr txBox="1"/>
          <p:nvPr/>
        </p:nvSpPr>
        <p:spPr>
          <a:xfrm>
            <a:off x="720000" y="3598738"/>
            <a:ext cx="3106200" cy="660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2"/>
                </a:solidFill>
                <a:latin typeface="Assistant"/>
                <a:ea typeface="Assistant"/>
                <a:cs typeface="Assistant"/>
                <a:sym typeface="Assistant"/>
              </a:rPr>
              <a:t>CREDITS: This presentation template was created by </a:t>
            </a:r>
            <a:r>
              <a:rPr lang="en" sz="1200" b="1">
                <a:solidFill>
                  <a:schemeClr val="dk2"/>
                </a:solidFill>
                <a:uFill>
                  <a:noFill/>
                </a:uFill>
                <a:latin typeface="Assistant"/>
                <a:ea typeface="Assistant"/>
                <a:cs typeface="Assistant"/>
                <a:sym typeface="Assistant"/>
                <a:hlinkClick r:id="rId2">
                  <a:extLst>
                    <a:ext uri="{A12FA001-AC4F-418D-AE19-62706E023703}">
                      <ahyp:hlinkClr xmlns:ahyp="http://schemas.microsoft.com/office/drawing/2018/hyperlinkcolor" val="tx"/>
                    </a:ext>
                  </a:extLst>
                </a:hlinkClick>
              </a:rPr>
              <a:t>Slidesgo</a:t>
            </a:r>
            <a:r>
              <a:rPr lang="en" sz="1200">
                <a:solidFill>
                  <a:schemeClr val="dk2"/>
                </a:solidFill>
                <a:latin typeface="Assistant"/>
                <a:ea typeface="Assistant"/>
                <a:cs typeface="Assistant"/>
                <a:sym typeface="Assistant"/>
              </a:rPr>
              <a:t>, including icons by </a:t>
            </a:r>
            <a:r>
              <a:rPr lang="en" sz="1200" b="1">
                <a:solidFill>
                  <a:schemeClr val="dk2"/>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Flaticon</a:t>
            </a:r>
            <a:r>
              <a:rPr lang="en" sz="1200">
                <a:solidFill>
                  <a:schemeClr val="dk2"/>
                </a:solidFill>
                <a:latin typeface="Assistant"/>
                <a:ea typeface="Assistant"/>
                <a:cs typeface="Assistant"/>
                <a:sym typeface="Assistant"/>
              </a:rPr>
              <a:t>, infographics &amp; images by </a:t>
            </a:r>
            <a:r>
              <a:rPr lang="en" sz="1200" b="1">
                <a:solidFill>
                  <a:schemeClr val="dk2"/>
                </a:solidFill>
                <a:uFill>
                  <a:noFill/>
                </a:u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Freepik</a:t>
            </a:r>
            <a:endParaRPr sz="1200" b="1">
              <a:solidFill>
                <a:schemeClr val="dk2"/>
              </a:solidFill>
              <a:latin typeface="Assistant"/>
              <a:ea typeface="Assistant"/>
              <a:cs typeface="Assistant"/>
              <a:sym typeface="Assistant"/>
            </a:endParaRPr>
          </a:p>
        </p:txBody>
      </p:sp>
      <p:sp>
        <p:nvSpPr>
          <p:cNvPr id="258" name="Google Shape;258;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59"/>
        <p:cNvGrpSpPr/>
        <p:nvPr/>
      </p:nvGrpSpPr>
      <p:grpSpPr>
        <a:xfrm>
          <a:off x="0" y="0"/>
          <a:ext cx="0" cy="0"/>
          <a:chOff x="0" y="0"/>
          <a:chExt cx="0" cy="0"/>
        </a:xfrm>
      </p:grpSpPr>
      <p:cxnSp>
        <p:nvCxnSpPr>
          <p:cNvPr id="260" name="Google Shape;260;p43"/>
          <p:cNvCxnSpPr/>
          <p:nvPr/>
        </p:nvCxnSpPr>
        <p:spPr>
          <a:xfrm rot="10800000">
            <a:off x="694470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261" name="Google Shape;261;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62"/>
        <p:cNvGrpSpPr/>
        <p:nvPr/>
      </p:nvGrpSpPr>
      <p:grpSpPr>
        <a:xfrm>
          <a:off x="0" y="0"/>
          <a:ext cx="0" cy="0"/>
          <a:chOff x="0" y="0"/>
          <a:chExt cx="0" cy="0"/>
        </a:xfrm>
      </p:grpSpPr>
      <p:cxnSp>
        <p:nvCxnSpPr>
          <p:cNvPr id="263" name="Google Shape;263;p44"/>
          <p:cNvCxnSpPr/>
          <p:nvPr/>
        </p:nvCxnSpPr>
        <p:spPr>
          <a:xfrm rot="10800000" flipH="1">
            <a:off x="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264" name="Google Shape;264;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69"/>
        <p:cNvGrpSpPr/>
        <p:nvPr/>
      </p:nvGrpSpPr>
      <p:grpSpPr>
        <a:xfrm>
          <a:off x="0" y="0"/>
          <a:ext cx="0" cy="0"/>
          <a:chOff x="0" y="0"/>
          <a:chExt cx="0" cy="0"/>
        </a:xfrm>
      </p:grpSpPr>
      <p:sp>
        <p:nvSpPr>
          <p:cNvPr id="270" name="Google Shape;270;p46"/>
          <p:cNvSpPr txBox="1">
            <a:spLocks noGrp="1"/>
          </p:cNvSpPr>
          <p:nvPr>
            <p:ph type="ctrTitle"/>
          </p:nvPr>
        </p:nvSpPr>
        <p:spPr>
          <a:xfrm>
            <a:off x="4572000" y="1530600"/>
            <a:ext cx="3879900" cy="2132100"/>
          </a:xfrm>
          <a:prstGeom prst="rect">
            <a:avLst/>
          </a:prstGeom>
        </p:spPr>
        <p:txBody>
          <a:bodyPr spcFirstLastPara="1" wrap="square" lIns="0" tIns="0" rIns="0" bIns="0" anchor="ctr" anchorCtr="0">
            <a:noAutofit/>
          </a:bodyPr>
          <a:lstStyle>
            <a:lvl1pPr lvl="0" algn="r" rtl="0">
              <a:lnSpc>
                <a:spcPct val="90000"/>
              </a:lnSpc>
              <a:spcBef>
                <a:spcPts val="0"/>
              </a:spcBef>
              <a:spcAft>
                <a:spcPts val="0"/>
              </a:spcAft>
              <a:buClr>
                <a:srgbClr val="191919"/>
              </a:buClr>
              <a:buSzPts val="5200"/>
              <a:buNone/>
              <a:defRPr sz="4800">
                <a:solidFill>
                  <a:srgbClr val="434343"/>
                </a:solidFill>
                <a:latin typeface="Roboto Black"/>
                <a:ea typeface="Roboto Black"/>
                <a:cs typeface="Roboto Black"/>
                <a:sym typeface="Roboto Black"/>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271" name="Google Shape;271;p46"/>
          <p:cNvSpPr txBox="1">
            <a:spLocks noGrp="1"/>
          </p:cNvSpPr>
          <p:nvPr>
            <p:ph type="subTitle" idx="1"/>
          </p:nvPr>
        </p:nvSpPr>
        <p:spPr>
          <a:xfrm>
            <a:off x="6342300" y="3837525"/>
            <a:ext cx="2095500" cy="7809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solidFill>
                  <a:schemeClr val="dk1"/>
                </a:solidFill>
                <a:latin typeface="Calibri"/>
                <a:ea typeface="Calibri"/>
                <a:cs typeface="Calibri"/>
                <a:sym typeface="Calibri"/>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cxnSp>
        <p:nvCxnSpPr>
          <p:cNvPr id="272" name="Google Shape;272;p46"/>
          <p:cNvCxnSpPr/>
          <p:nvPr/>
        </p:nvCxnSpPr>
        <p:spPr>
          <a:xfrm rot="10800000" flipH="1">
            <a:off x="-99475" y="-29800"/>
            <a:ext cx="5376900" cy="5213100"/>
          </a:xfrm>
          <a:prstGeom prst="straightConnector1">
            <a:avLst/>
          </a:prstGeom>
          <a:noFill/>
          <a:ln w="19050" cap="flat" cmpd="sng">
            <a:solidFill>
              <a:schemeClr val="accent2"/>
            </a:solidFill>
            <a:prstDash val="solid"/>
            <a:round/>
            <a:headEnd type="none" w="med" len="med"/>
            <a:tailEnd type="none" w="med" len="med"/>
          </a:ln>
        </p:spPr>
      </p:cxnSp>
      <p:sp>
        <p:nvSpPr>
          <p:cNvPr id="273" name="Google Shape;273;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4"/>
        <p:cNvGrpSpPr/>
        <p:nvPr/>
      </p:nvGrpSpPr>
      <p:grpSpPr>
        <a:xfrm>
          <a:off x="0" y="0"/>
          <a:ext cx="0" cy="0"/>
          <a:chOff x="0" y="0"/>
          <a:chExt cx="0" cy="0"/>
        </a:xfrm>
      </p:grpSpPr>
      <p:cxnSp>
        <p:nvCxnSpPr>
          <p:cNvPr id="275" name="Google Shape;275;p47"/>
          <p:cNvCxnSpPr/>
          <p:nvPr/>
        </p:nvCxnSpPr>
        <p:spPr>
          <a:xfrm rot="10800000" flipH="1">
            <a:off x="-213825" y="-91775"/>
            <a:ext cx="6879300" cy="4297200"/>
          </a:xfrm>
          <a:prstGeom prst="straightConnector1">
            <a:avLst/>
          </a:prstGeom>
          <a:noFill/>
          <a:ln w="19050" cap="flat" cmpd="sng">
            <a:solidFill>
              <a:schemeClr val="accent2"/>
            </a:solidFill>
            <a:prstDash val="solid"/>
            <a:round/>
            <a:headEnd type="none" w="med" len="med"/>
            <a:tailEnd type="none" w="med" len="med"/>
          </a:ln>
        </p:spPr>
      </p:cxnSp>
      <p:sp>
        <p:nvSpPr>
          <p:cNvPr id="276" name="Google Shape;276;p47"/>
          <p:cNvSpPr txBox="1">
            <a:spLocks noGrp="1"/>
          </p:cNvSpPr>
          <p:nvPr>
            <p:ph type="title"/>
          </p:nvPr>
        </p:nvSpPr>
        <p:spPr>
          <a:xfrm>
            <a:off x="4449900" y="1517050"/>
            <a:ext cx="3984300" cy="1090200"/>
          </a:xfrm>
          <a:prstGeom prst="rect">
            <a:avLst/>
          </a:prstGeom>
        </p:spPr>
        <p:txBody>
          <a:bodyPr spcFirstLastPara="1" wrap="square" lIns="0" tIns="0" rIns="0" bIns="0"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7" name="Google Shape;277;p47"/>
          <p:cNvSpPr txBox="1">
            <a:spLocks noGrp="1"/>
          </p:cNvSpPr>
          <p:nvPr>
            <p:ph type="title" idx="2" hasCustomPrompt="1"/>
          </p:nvPr>
        </p:nvSpPr>
        <p:spPr>
          <a:xfrm>
            <a:off x="1433550" y="947550"/>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8" name="Google Shape;278;p47"/>
          <p:cNvSpPr txBox="1">
            <a:spLocks noGrp="1"/>
          </p:cNvSpPr>
          <p:nvPr>
            <p:ph type="subTitle" idx="1"/>
          </p:nvPr>
        </p:nvSpPr>
        <p:spPr>
          <a:xfrm>
            <a:off x="4449900" y="2628922"/>
            <a:ext cx="3984300" cy="6303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sp>
        <p:nvSpPr>
          <p:cNvPr id="279" name="Google Shape;279;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0"/>
        <p:cNvGrpSpPr/>
        <p:nvPr/>
      </p:nvGrpSpPr>
      <p:grpSpPr>
        <a:xfrm>
          <a:off x="0" y="0"/>
          <a:ext cx="0" cy="0"/>
          <a:chOff x="0" y="0"/>
          <a:chExt cx="0" cy="0"/>
        </a:xfrm>
      </p:grpSpPr>
      <p:sp>
        <p:nvSpPr>
          <p:cNvPr id="281" name="Google Shape;281;p48"/>
          <p:cNvSpPr txBox="1">
            <a:spLocks noGrp="1"/>
          </p:cNvSpPr>
          <p:nvPr>
            <p:ph type="title"/>
          </p:nvPr>
        </p:nvSpPr>
        <p:spPr>
          <a:xfrm>
            <a:off x="720000" y="445025"/>
            <a:ext cx="66621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82" name="Google Shape;282;p48"/>
          <p:cNvSpPr txBox="1">
            <a:spLocks noGrp="1"/>
          </p:cNvSpPr>
          <p:nvPr>
            <p:ph type="body" idx="1"/>
          </p:nvPr>
        </p:nvSpPr>
        <p:spPr>
          <a:xfrm>
            <a:off x="720000" y="1152475"/>
            <a:ext cx="6662100" cy="3450900"/>
          </a:xfrm>
          <a:prstGeom prst="rect">
            <a:avLst/>
          </a:prstGeom>
        </p:spPr>
        <p:txBody>
          <a:bodyPr spcFirstLastPara="1" wrap="square" lIns="0" tIns="0" rIns="0" bIns="0" anchor="ctr" anchorCtr="0">
            <a:noAutofit/>
          </a:bodyPr>
          <a:lstStyle>
            <a:lvl1pPr marL="457200" lvl="0" indent="-304800" rtl="0">
              <a:lnSpc>
                <a:spcPct val="100000"/>
              </a:lnSpc>
              <a:spcBef>
                <a:spcPts val="0"/>
              </a:spcBef>
              <a:spcAft>
                <a:spcPts val="0"/>
              </a:spcAft>
              <a:buClr>
                <a:srgbClr val="434343"/>
              </a:buClr>
              <a:buSzPts val="1200"/>
              <a:buAutoNum type="arabicPeriod"/>
              <a:defRPr sz="125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
        <p:nvSpPr>
          <p:cNvPr id="283" name="Google Shape;283;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434343"/>
                </a:solidFill>
              </a:defRPr>
            </a:lvl1pPr>
            <a:lvl2pPr lvl="1">
              <a:buNone/>
              <a:defRPr>
                <a:solidFill>
                  <a:srgbClr val="434343"/>
                </a:solidFill>
              </a:defRPr>
            </a:lvl2pPr>
            <a:lvl3pPr lvl="2">
              <a:buNone/>
              <a:defRPr>
                <a:solidFill>
                  <a:srgbClr val="434343"/>
                </a:solidFill>
              </a:defRPr>
            </a:lvl3pPr>
            <a:lvl4pPr lvl="3">
              <a:buNone/>
              <a:defRPr>
                <a:solidFill>
                  <a:srgbClr val="434343"/>
                </a:solidFill>
              </a:defRPr>
            </a:lvl4pPr>
            <a:lvl5pPr lvl="4">
              <a:buNone/>
              <a:defRPr>
                <a:solidFill>
                  <a:srgbClr val="434343"/>
                </a:solidFill>
              </a:defRPr>
            </a:lvl5pPr>
            <a:lvl6pPr lvl="5">
              <a:buNone/>
              <a:defRPr>
                <a:solidFill>
                  <a:srgbClr val="434343"/>
                </a:solidFill>
              </a:defRPr>
            </a:lvl6pPr>
            <a:lvl7pPr lvl="6">
              <a:buNone/>
              <a:defRPr>
                <a:solidFill>
                  <a:srgbClr val="434343"/>
                </a:solidFill>
              </a:defRPr>
            </a:lvl7pPr>
            <a:lvl8pPr lvl="7">
              <a:buNone/>
              <a:defRPr>
                <a:solidFill>
                  <a:srgbClr val="434343"/>
                </a:solidFill>
              </a:defRPr>
            </a:lvl8pPr>
            <a:lvl9pPr lvl="8">
              <a:buNone/>
              <a:defRPr>
                <a:solidFill>
                  <a:srgbClr val="43434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4"/>
        <p:cNvGrpSpPr/>
        <p:nvPr/>
      </p:nvGrpSpPr>
      <p:grpSpPr>
        <a:xfrm>
          <a:off x="0" y="0"/>
          <a:ext cx="0" cy="0"/>
          <a:chOff x="0" y="0"/>
          <a:chExt cx="0" cy="0"/>
        </a:xfrm>
      </p:grpSpPr>
      <p:cxnSp>
        <p:nvCxnSpPr>
          <p:cNvPr id="285" name="Google Shape;285;p49"/>
          <p:cNvCxnSpPr/>
          <p:nvPr/>
        </p:nvCxnSpPr>
        <p:spPr>
          <a:xfrm rot="10800000">
            <a:off x="6155100" y="-30900"/>
            <a:ext cx="2988900" cy="5174400"/>
          </a:xfrm>
          <a:prstGeom prst="straightConnector1">
            <a:avLst/>
          </a:prstGeom>
          <a:noFill/>
          <a:ln w="19050" cap="flat" cmpd="sng">
            <a:solidFill>
              <a:schemeClr val="accent2"/>
            </a:solidFill>
            <a:prstDash val="solid"/>
            <a:round/>
            <a:headEnd type="none" w="med" len="med"/>
            <a:tailEnd type="none" w="med" len="med"/>
          </a:ln>
        </p:spPr>
      </p:cxnSp>
      <p:sp>
        <p:nvSpPr>
          <p:cNvPr id="286" name="Google Shape;286;p49"/>
          <p:cNvSpPr txBox="1">
            <a:spLocks noGrp="1"/>
          </p:cNvSpPr>
          <p:nvPr>
            <p:ph type="subTitle" idx="1"/>
          </p:nvPr>
        </p:nvSpPr>
        <p:spPr>
          <a:xfrm>
            <a:off x="720000" y="2741100"/>
            <a:ext cx="2851200" cy="444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Bebas Neue"/>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287" name="Google Shape;287;p49"/>
          <p:cNvSpPr txBox="1">
            <a:spLocks noGrp="1"/>
          </p:cNvSpPr>
          <p:nvPr>
            <p:ph type="subTitle" idx="2"/>
          </p:nvPr>
        </p:nvSpPr>
        <p:spPr>
          <a:xfrm>
            <a:off x="4216050" y="2741100"/>
            <a:ext cx="2851200" cy="444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Bebas Neue"/>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288" name="Google Shape;288;p49"/>
          <p:cNvSpPr txBox="1">
            <a:spLocks noGrp="1"/>
          </p:cNvSpPr>
          <p:nvPr>
            <p:ph type="subTitle" idx="3"/>
          </p:nvPr>
        </p:nvSpPr>
        <p:spPr>
          <a:xfrm>
            <a:off x="720000" y="3185875"/>
            <a:ext cx="2851200" cy="861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89" name="Google Shape;289;p49"/>
          <p:cNvSpPr txBox="1">
            <a:spLocks noGrp="1"/>
          </p:cNvSpPr>
          <p:nvPr>
            <p:ph type="subTitle" idx="4"/>
          </p:nvPr>
        </p:nvSpPr>
        <p:spPr>
          <a:xfrm>
            <a:off x="4216050" y="3185875"/>
            <a:ext cx="2851200" cy="861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90" name="Google Shape;290;p49"/>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91" name="Google Shape;291;p4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2"/>
        <p:cNvGrpSpPr/>
        <p:nvPr/>
      </p:nvGrpSpPr>
      <p:grpSpPr>
        <a:xfrm>
          <a:off x="0" y="0"/>
          <a:ext cx="0" cy="0"/>
          <a:chOff x="0" y="0"/>
          <a:chExt cx="0" cy="0"/>
        </a:xfrm>
      </p:grpSpPr>
      <p:cxnSp>
        <p:nvCxnSpPr>
          <p:cNvPr id="293" name="Google Shape;293;p50"/>
          <p:cNvCxnSpPr/>
          <p:nvPr/>
        </p:nvCxnSpPr>
        <p:spPr>
          <a:xfrm rot="10800000">
            <a:off x="6263600" y="-57225"/>
            <a:ext cx="3154200" cy="1038300"/>
          </a:xfrm>
          <a:prstGeom prst="straightConnector1">
            <a:avLst/>
          </a:prstGeom>
          <a:noFill/>
          <a:ln w="19050" cap="flat" cmpd="sng">
            <a:solidFill>
              <a:schemeClr val="accent2"/>
            </a:solidFill>
            <a:prstDash val="solid"/>
            <a:round/>
            <a:headEnd type="none" w="med" len="med"/>
            <a:tailEnd type="none" w="med" len="med"/>
          </a:ln>
        </p:spPr>
      </p:cxnSp>
      <p:sp>
        <p:nvSpPr>
          <p:cNvPr id="294" name="Google Shape;294;p50"/>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95" name="Google Shape;295;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6"/>
        <p:cNvGrpSpPr/>
        <p:nvPr/>
      </p:nvGrpSpPr>
      <p:grpSpPr>
        <a:xfrm>
          <a:off x="0" y="0"/>
          <a:ext cx="0" cy="0"/>
          <a:chOff x="0" y="0"/>
          <a:chExt cx="0" cy="0"/>
        </a:xfrm>
      </p:grpSpPr>
      <p:sp>
        <p:nvSpPr>
          <p:cNvPr id="297" name="Google Shape;297;p51"/>
          <p:cNvSpPr txBox="1">
            <a:spLocks noGrp="1"/>
          </p:cNvSpPr>
          <p:nvPr>
            <p:ph type="title"/>
          </p:nvPr>
        </p:nvSpPr>
        <p:spPr>
          <a:xfrm>
            <a:off x="722400" y="931450"/>
            <a:ext cx="3521100" cy="1794600"/>
          </a:xfrm>
          <a:prstGeom prst="rect">
            <a:avLst/>
          </a:prstGeom>
        </p:spPr>
        <p:txBody>
          <a:bodyPr spcFirstLastPara="1" wrap="square" lIns="0" tIns="0" rIns="0" bIns="0" anchor="ctr" anchorCtr="0">
            <a:noAutofit/>
          </a:bodyPr>
          <a:lstStyle>
            <a:lvl1pPr lvl="0" algn="r" rtl="0">
              <a:spcBef>
                <a:spcPts val="0"/>
              </a:spcBef>
              <a:spcAft>
                <a:spcPts val="0"/>
              </a:spcAft>
              <a:buSzPts val="6000"/>
              <a:buNone/>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298" name="Google Shape;298;p51"/>
          <p:cNvSpPr txBox="1">
            <a:spLocks noGrp="1"/>
          </p:cNvSpPr>
          <p:nvPr>
            <p:ph type="subTitle" idx="1"/>
          </p:nvPr>
        </p:nvSpPr>
        <p:spPr>
          <a:xfrm>
            <a:off x="828100" y="2725850"/>
            <a:ext cx="3415500" cy="1745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299" name="Google Shape;299;p51"/>
          <p:cNvCxnSpPr/>
          <p:nvPr/>
        </p:nvCxnSpPr>
        <p:spPr>
          <a:xfrm rot="10800000" flipH="1">
            <a:off x="6498000" y="-64952"/>
            <a:ext cx="2418900" cy="4189800"/>
          </a:xfrm>
          <a:prstGeom prst="straightConnector1">
            <a:avLst/>
          </a:prstGeom>
          <a:noFill/>
          <a:ln w="19050" cap="flat" cmpd="sng">
            <a:solidFill>
              <a:schemeClr val="accent2"/>
            </a:solidFill>
            <a:prstDash val="solid"/>
            <a:round/>
            <a:headEnd type="none" w="med" len="med"/>
            <a:tailEnd type="none" w="med" len="med"/>
          </a:ln>
        </p:spPr>
      </p:cxnSp>
      <p:sp>
        <p:nvSpPr>
          <p:cNvPr id="300" name="Google Shape;300;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1"/>
        <p:cNvGrpSpPr/>
        <p:nvPr/>
      </p:nvGrpSpPr>
      <p:grpSpPr>
        <a:xfrm>
          <a:off x="0" y="0"/>
          <a:ext cx="0" cy="0"/>
          <a:chOff x="0" y="0"/>
          <a:chExt cx="0" cy="0"/>
        </a:xfrm>
      </p:grpSpPr>
      <p:sp>
        <p:nvSpPr>
          <p:cNvPr id="302" name="Google Shape;302;p52"/>
          <p:cNvSpPr txBox="1">
            <a:spLocks noGrp="1"/>
          </p:cNvSpPr>
          <p:nvPr>
            <p:ph type="title"/>
          </p:nvPr>
        </p:nvSpPr>
        <p:spPr>
          <a:xfrm>
            <a:off x="720000" y="1266950"/>
            <a:ext cx="5086500" cy="2529300"/>
          </a:xfrm>
          <a:prstGeom prst="rect">
            <a:avLst/>
          </a:prstGeom>
        </p:spPr>
        <p:txBody>
          <a:bodyPr spcFirstLastPara="1" wrap="square" lIns="0" tIns="0" rIns="0" bIns="0" anchor="ctr" anchorCtr="0">
            <a:noAutofit/>
          </a:bodyPr>
          <a:lstStyle>
            <a:lvl1pPr lvl="0" rtl="0">
              <a:lnSpc>
                <a:spcPct val="90000"/>
              </a:lnSpc>
              <a:spcBef>
                <a:spcPts val="0"/>
              </a:spcBef>
              <a:spcAft>
                <a:spcPts val="0"/>
              </a:spcAft>
              <a:buSzPts val="6000"/>
              <a:buNone/>
              <a:defRPr sz="8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cxnSp>
        <p:nvCxnSpPr>
          <p:cNvPr id="303" name="Google Shape;303;p52"/>
          <p:cNvCxnSpPr/>
          <p:nvPr/>
        </p:nvCxnSpPr>
        <p:spPr>
          <a:xfrm rot="10800000">
            <a:off x="6163800" y="-35700"/>
            <a:ext cx="2990400" cy="5179200"/>
          </a:xfrm>
          <a:prstGeom prst="straightConnector1">
            <a:avLst/>
          </a:prstGeom>
          <a:noFill/>
          <a:ln w="19050" cap="flat" cmpd="sng">
            <a:solidFill>
              <a:schemeClr val="accent2"/>
            </a:solidFill>
            <a:prstDash val="solid"/>
            <a:round/>
            <a:headEnd type="none" w="med" len="med"/>
            <a:tailEnd type="none" w="med" len="med"/>
          </a:ln>
        </p:spPr>
      </p:cxnSp>
      <p:sp>
        <p:nvSpPr>
          <p:cNvPr id="304" name="Google Shape;304;p5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5"/>
        <p:cNvGrpSpPr/>
        <p:nvPr/>
      </p:nvGrpSpPr>
      <p:grpSpPr>
        <a:xfrm>
          <a:off x="0" y="0"/>
          <a:ext cx="0" cy="0"/>
          <a:chOff x="0" y="0"/>
          <a:chExt cx="0" cy="0"/>
        </a:xfrm>
      </p:grpSpPr>
      <p:cxnSp>
        <p:nvCxnSpPr>
          <p:cNvPr id="306" name="Google Shape;306;p53"/>
          <p:cNvCxnSpPr/>
          <p:nvPr/>
        </p:nvCxnSpPr>
        <p:spPr>
          <a:xfrm rot="10800000">
            <a:off x="3539825" y="-89500"/>
            <a:ext cx="5418300" cy="5272800"/>
          </a:xfrm>
          <a:prstGeom prst="straightConnector1">
            <a:avLst/>
          </a:prstGeom>
          <a:noFill/>
          <a:ln w="19050" cap="flat" cmpd="sng">
            <a:solidFill>
              <a:schemeClr val="accent2"/>
            </a:solidFill>
            <a:prstDash val="solid"/>
            <a:round/>
            <a:headEnd type="none" w="med" len="med"/>
            <a:tailEnd type="none" w="med" len="med"/>
          </a:ln>
        </p:spPr>
      </p:cxnSp>
      <p:sp>
        <p:nvSpPr>
          <p:cNvPr id="307" name="Google Shape;307;p53"/>
          <p:cNvSpPr txBox="1">
            <a:spLocks noGrp="1"/>
          </p:cNvSpPr>
          <p:nvPr>
            <p:ph type="title"/>
          </p:nvPr>
        </p:nvSpPr>
        <p:spPr>
          <a:xfrm>
            <a:off x="728900" y="1948375"/>
            <a:ext cx="2786700" cy="995100"/>
          </a:xfrm>
          <a:prstGeom prst="rect">
            <a:avLst/>
          </a:prstGeom>
        </p:spPr>
        <p:txBody>
          <a:bodyPr spcFirstLastPara="1" wrap="square" lIns="0" tIns="0" rIns="0" bIns="0" anchor="ctr" anchorCtr="0">
            <a:noAutofit/>
          </a:bodyPr>
          <a:lstStyle>
            <a:lvl1pPr lvl="0" rtl="0">
              <a:spcBef>
                <a:spcPts val="0"/>
              </a:spcBef>
              <a:spcAft>
                <a:spcPts val="0"/>
              </a:spcAft>
              <a:buSzPts val="4500"/>
              <a:buNone/>
              <a:defRPr sz="60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endParaRPr/>
          </a:p>
        </p:txBody>
      </p:sp>
      <p:sp>
        <p:nvSpPr>
          <p:cNvPr id="308" name="Google Shape;308;p53"/>
          <p:cNvSpPr txBox="1">
            <a:spLocks noGrp="1"/>
          </p:cNvSpPr>
          <p:nvPr>
            <p:ph type="subTitle" idx="1"/>
          </p:nvPr>
        </p:nvSpPr>
        <p:spPr>
          <a:xfrm>
            <a:off x="728888" y="3112825"/>
            <a:ext cx="2680500" cy="13299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09" name="Google Shape;309;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10"/>
        <p:cNvGrpSpPr/>
        <p:nvPr/>
      </p:nvGrpSpPr>
      <p:grpSpPr>
        <a:xfrm>
          <a:off x="0" y="0"/>
          <a:ext cx="0" cy="0"/>
          <a:chOff x="0" y="0"/>
          <a:chExt cx="0" cy="0"/>
        </a:xfrm>
      </p:grpSpPr>
      <p:sp>
        <p:nvSpPr>
          <p:cNvPr id="311" name="Google Shape;311;p54"/>
          <p:cNvSpPr txBox="1">
            <a:spLocks noGrp="1"/>
          </p:cNvSpPr>
          <p:nvPr>
            <p:ph type="title"/>
          </p:nvPr>
        </p:nvSpPr>
        <p:spPr>
          <a:xfrm>
            <a:off x="720000" y="880075"/>
            <a:ext cx="3079500" cy="33423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sz="5200"/>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cxnSp>
        <p:nvCxnSpPr>
          <p:cNvPr id="312" name="Google Shape;312;p54"/>
          <p:cNvCxnSpPr/>
          <p:nvPr/>
        </p:nvCxnSpPr>
        <p:spPr>
          <a:xfrm rot="10800000" flipH="1">
            <a:off x="6287800" y="-67200"/>
            <a:ext cx="2256300" cy="2256300"/>
          </a:xfrm>
          <a:prstGeom prst="straightConnector1">
            <a:avLst/>
          </a:prstGeom>
          <a:noFill/>
          <a:ln w="19050" cap="flat" cmpd="sng">
            <a:solidFill>
              <a:schemeClr val="lt2"/>
            </a:solidFill>
            <a:prstDash val="solid"/>
            <a:round/>
            <a:headEnd type="none" w="med" len="med"/>
            <a:tailEnd type="none" w="med" len="med"/>
          </a:ln>
        </p:spPr>
      </p:cxnSp>
      <p:cxnSp>
        <p:nvCxnSpPr>
          <p:cNvPr id="313" name="Google Shape;313;p54"/>
          <p:cNvCxnSpPr/>
          <p:nvPr/>
        </p:nvCxnSpPr>
        <p:spPr>
          <a:xfrm rot="10800000" flipH="1">
            <a:off x="3288625" y="1516300"/>
            <a:ext cx="3672000" cy="3672000"/>
          </a:xfrm>
          <a:prstGeom prst="straightConnector1">
            <a:avLst/>
          </a:prstGeom>
          <a:noFill/>
          <a:ln w="19050" cap="flat" cmpd="sng">
            <a:solidFill>
              <a:schemeClr val="accent2"/>
            </a:solidFill>
            <a:prstDash val="solid"/>
            <a:round/>
            <a:headEnd type="none" w="med" len="med"/>
            <a:tailEnd type="none" w="med" len="med"/>
          </a:ln>
        </p:spPr>
      </p:cxnSp>
      <p:sp>
        <p:nvSpPr>
          <p:cNvPr id="314" name="Google Shape;314;p5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15"/>
        <p:cNvGrpSpPr/>
        <p:nvPr/>
      </p:nvGrpSpPr>
      <p:grpSpPr>
        <a:xfrm>
          <a:off x="0" y="0"/>
          <a:ext cx="0" cy="0"/>
          <a:chOff x="0" y="0"/>
          <a:chExt cx="0" cy="0"/>
        </a:xfrm>
      </p:grpSpPr>
      <p:sp>
        <p:nvSpPr>
          <p:cNvPr id="316" name="Google Shape;316;p55"/>
          <p:cNvSpPr txBox="1">
            <a:spLocks noGrp="1"/>
          </p:cNvSpPr>
          <p:nvPr>
            <p:ph type="title" hasCustomPrompt="1"/>
          </p:nvPr>
        </p:nvSpPr>
        <p:spPr>
          <a:xfrm flipH="1">
            <a:off x="1294200" y="2355025"/>
            <a:ext cx="7140000" cy="1511100"/>
          </a:xfrm>
          <a:prstGeom prst="rect">
            <a:avLst/>
          </a:prstGeom>
        </p:spPr>
        <p:txBody>
          <a:bodyPr spcFirstLastPara="1" wrap="square" lIns="0" tIns="0" rIns="0" bIns="0" anchor="b" anchorCtr="0">
            <a:noAutofit/>
          </a:bodyPr>
          <a:lstStyle>
            <a:lvl1pPr lvl="0" algn="r" rtl="0">
              <a:spcBef>
                <a:spcPts val="0"/>
              </a:spcBef>
              <a:spcAft>
                <a:spcPts val="0"/>
              </a:spcAft>
              <a:buSzPts val="9600"/>
              <a:buNone/>
              <a:defRPr sz="8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317" name="Google Shape;317;p55"/>
          <p:cNvSpPr txBox="1">
            <a:spLocks noGrp="1"/>
          </p:cNvSpPr>
          <p:nvPr>
            <p:ph type="subTitle" idx="1"/>
          </p:nvPr>
        </p:nvSpPr>
        <p:spPr>
          <a:xfrm flipH="1">
            <a:off x="1858200" y="3890150"/>
            <a:ext cx="6576000" cy="7848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cxnSp>
        <p:nvCxnSpPr>
          <p:cNvPr id="318" name="Google Shape;318;p55"/>
          <p:cNvCxnSpPr/>
          <p:nvPr/>
        </p:nvCxnSpPr>
        <p:spPr>
          <a:xfrm>
            <a:off x="2045500" y="-43525"/>
            <a:ext cx="7235700" cy="1938900"/>
          </a:xfrm>
          <a:prstGeom prst="straightConnector1">
            <a:avLst/>
          </a:prstGeom>
          <a:noFill/>
          <a:ln w="19050" cap="flat" cmpd="sng">
            <a:solidFill>
              <a:schemeClr val="accent2"/>
            </a:solidFill>
            <a:prstDash val="solid"/>
            <a:round/>
            <a:headEnd type="none" w="med" len="med"/>
            <a:tailEnd type="none" w="med" len="med"/>
          </a:ln>
        </p:spPr>
      </p:cxnSp>
      <p:sp>
        <p:nvSpPr>
          <p:cNvPr id="319" name="Google Shape;319;p5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0"/>
        <p:cNvGrpSpPr/>
        <p:nvPr/>
      </p:nvGrpSpPr>
      <p:grpSpPr>
        <a:xfrm>
          <a:off x="0" y="0"/>
          <a:ext cx="0" cy="0"/>
          <a:chOff x="0" y="0"/>
          <a:chExt cx="0" cy="0"/>
        </a:xfrm>
      </p:grpSpPr>
      <p:sp>
        <p:nvSpPr>
          <p:cNvPr id="321" name="Google Shape;321;p5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322"/>
        <p:cNvGrpSpPr/>
        <p:nvPr/>
      </p:nvGrpSpPr>
      <p:grpSpPr>
        <a:xfrm>
          <a:off x="0" y="0"/>
          <a:ext cx="0" cy="0"/>
          <a:chOff x="0" y="0"/>
          <a:chExt cx="0" cy="0"/>
        </a:xfrm>
      </p:grpSpPr>
      <p:cxnSp>
        <p:nvCxnSpPr>
          <p:cNvPr id="323" name="Google Shape;323;p57"/>
          <p:cNvCxnSpPr/>
          <p:nvPr/>
        </p:nvCxnSpPr>
        <p:spPr>
          <a:xfrm rot="10800000">
            <a:off x="6155100" y="-30900"/>
            <a:ext cx="2988900" cy="5174400"/>
          </a:xfrm>
          <a:prstGeom prst="straightConnector1">
            <a:avLst/>
          </a:prstGeom>
          <a:noFill/>
          <a:ln w="19050" cap="flat" cmpd="sng">
            <a:solidFill>
              <a:schemeClr val="accent2"/>
            </a:solidFill>
            <a:prstDash val="solid"/>
            <a:round/>
            <a:headEnd type="none" w="med" len="med"/>
            <a:tailEnd type="none" w="med" len="med"/>
          </a:ln>
        </p:spPr>
      </p:cxnSp>
      <p:sp>
        <p:nvSpPr>
          <p:cNvPr id="324" name="Google Shape;324;p57"/>
          <p:cNvSpPr txBox="1">
            <a:spLocks noGrp="1"/>
          </p:cNvSpPr>
          <p:nvPr>
            <p:ph type="title"/>
          </p:nvPr>
        </p:nvSpPr>
        <p:spPr>
          <a:xfrm>
            <a:off x="720000" y="19103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25" name="Google Shape;325;p57"/>
          <p:cNvSpPr txBox="1">
            <a:spLocks noGrp="1"/>
          </p:cNvSpPr>
          <p:nvPr>
            <p:ph type="title" idx="2" hasCustomPrompt="1"/>
          </p:nvPr>
        </p:nvSpPr>
        <p:spPr>
          <a:xfrm>
            <a:off x="792150" y="13307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26" name="Google Shape;326;p57"/>
          <p:cNvSpPr txBox="1">
            <a:spLocks noGrp="1"/>
          </p:cNvSpPr>
          <p:nvPr>
            <p:ph type="subTitle" idx="1"/>
          </p:nvPr>
        </p:nvSpPr>
        <p:spPr>
          <a:xfrm>
            <a:off x="720000" y="2312925"/>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27" name="Google Shape;327;p57"/>
          <p:cNvSpPr txBox="1">
            <a:spLocks noGrp="1"/>
          </p:cNvSpPr>
          <p:nvPr>
            <p:ph type="title" idx="3"/>
          </p:nvPr>
        </p:nvSpPr>
        <p:spPr>
          <a:xfrm>
            <a:off x="4216050" y="19103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28" name="Google Shape;328;p57"/>
          <p:cNvSpPr txBox="1">
            <a:spLocks noGrp="1"/>
          </p:cNvSpPr>
          <p:nvPr>
            <p:ph type="title" idx="4" hasCustomPrompt="1"/>
          </p:nvPr>
        </p:nvSpPr>
        <p:spPr>
          <a:xfrm>
            <a:off x="4288200" y="13307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29" name="Google Shape;329;p57"/>
          <p:cNvSpPr txBox="1">
            <a:spLocks noGrp="1"/>
          </p:cNvSpPr>
          <p:nvPr>
            <p:ph type="subTitle" idx="5"/>
          </p:nvPr>
        </p:nvSpPr>
        <p:spPr>
          <a:xfrm>
            <a:off x="4216050" y="2312925"/>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30" name="Google Shape;330;p57"/>
          <p:cNvSpPr txBox="1">
            <a:spLocks noGrp="1"/>
          </p:cNvSpPr>
          <p:nvPr>
            <p:ph type="title" idx="6"/>
          </p:nvPr>
        </p:nvSpPr>
        <p:spPr>
          <a:xfrm>
            <a:off x="720000" y="37032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31" name="Google Shape;331;p57"/>
          <p:cNvSpPr txBox="1">
            <a:spLocks noGrp="1"/>
          </p:cNvSpPr>
          <p:nvPr>
            <p:ph type="title" idx="7" hasCustomPrompt="1"/>
          </p:nvPr>
        </p:nvSpPr>
        <p:spPr>
          <a:xfrm>
            <a:off x="792150" y="31236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2" name="Google Shape;332;p57"/>
          <p:cNvSpPr txBox="1">
            <a:spLocks noGrp="1"/>
          </p:cNvSpPr>
          <p:nvPr>
            <p:ph type="subTitle" idx="8"/>
          </p:nvPr>
        </p:nvSpPr>
        <p:spPr>
          <a:xfrm>
            <a:off x="720000" y="4105800"/>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33" name="Google Shape;333;p57"/>
          <p:cNvSpPr txBox="1">
            <a:spLocks noGrp="1"/>
          </p:cNvSpPr>
          <p:nvPr>
            <p:ph type="title" idx="9"/>
          </p:nvPr>
        </p:nvSpPr>
        <p:spPr>
          <a:xfrm>
            <a:off x="4216050" y="37032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34" name="Google Shape;334;p57"/>
          <p:cNvSpPr txBox="1">
            <a:spLocks noGrp="1"/>
          </p:cNvSpPr>
          <p:nvPr>
            <p:ph type="title" idx="13" hasCustomPrompt="1"/>
          </p:nvPr>
        </p:nvSpPr>
        <p:spPr>
          <a:xfrm>
            <a:off x="4288225" y="31236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5" name="Google Shape;335;p57"/>
          <p:cNvSpPr txBox="1">
            <a:spLocks noGrp="1"/>
          </p:cNvSpPr>
          <p:nvPr>
            <p:ph type="subTitle" idx="14"/>
          </p:nvPr>
        </p:nvSpPr>
        <p:spPr>
          <a:xfrm>
            <a:off x="4216050" y="4105800"/>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36" name="Google Shape;336;p57"/>
          <p:cNvSpPr txBox="1">
            <a:spLocks noGrp="1"/>
          </p:cNvSpPr>
          <p:nvPr>
            <p:ph type="title" idx="15"/>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37" name="Google Shape;337;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338"/>
        <p:cNvGrpSpPr/>
        <p:nvPr/>
      </p:nvGrpSpPr>
      <p:grpSpPr>
        <a:xfrm>
          <a:off x="0" y="0"/>
          <a:ext cx="0" cy="0"/>
          <a:chOff x="0" y="0"/>
          <a:chExt cx="0" cy="0"/>
        </a:xfrm>
      </p:grpSpPr>
      <p:sp>
        <p:nvSpPr>
          <p:cNvPr id="339" name="Google Shape;339;p58"/>
          <p:cNvSpPr txBox="1">
            <a:spLocks noGrp="1"/>
          </p:cNvSpPr>
          <p:nvPr>
            <p:ph type="title"/>
          </p:nvPr>
        </p:nvSpPr>
        <p:spPr>
          <a:xfrm flipH="1">
            <a:off x="3513000" y="2814425"/>
            <a:ext cx="4911000" cy="531900"/>
          </a:xfrm>
          <a:prstGeom prst="rect">
            <a:avLst/>
          </a:prstGeom>
        </p:spPr>
        <p:txBody>
          <a:bodyPr spcFirstLastPara="1" wrap="square" lIns="0" tIns="0" rIns="0" bIns="0" anchor="ctr" anchorCtr="0">
            <a:noAutofit/>
          </a:bodyPr>
          <a:lstStyle>
            <a:lvl1pPr lvl="0" algn="r" rtl="0">
              <a:spcBef>
                <a:spcPts val="0"/>
              </a:spcBef>
              <a:spcAft>
                <a:spcPts val="0"/>
              </a:spcAft>
              <a:buSzPts val="18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40" name="Google Shape;340;p58"/>
          <p:cNvSpPr txBox="1">
            <a:spLocks noGrp="1"/>
          </p:cNvSpPr>
          <p:nvPr>
            <p:ph type="subTitle" idx="1"/>
          </p:nvPr>
        </p:nvSpPr>
        <p:spPr>
          <a:xfrm flipH="1">
            <a:off x="3513000" y="1532450"/>
            <a:ext cx="4911000" cy="12819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cxnSp>
        <p:nvCxnSpPr>
          <p:cNvPr id="341" name="Google Shape;341;p58"/>
          <p:cNvCxnSpPr/>
          <p:nvPr/>
        </p:nvCxnSpPr>
        <p:spPr>
          <a:xfrm rot="10800000" flipH="1">
            <a:off x="-110025" y="-523900"/>
            <a:ext cx="5856600" cy="3653400"/>
          </a:xfrm>
          <a:prstGeom prst="straightConnector1">
            <a:avLst/>
          </a:prstGeom>
          <a:noFill/>
          <a:ln w="19050" cap="flat" cmpd="sng">
            <a:solidFill>
              <a:schemeClr val="accent2"/>
            </a:solidFill>
            <a:prstDash val="solid"/>
            <a:round/>
            <a:headEnd type="none" w="med" len="med"/>
            <a:tailEnd type="none" w="med" len="med"/>
          </a:ln>
        </p:spPr>
      </p:cxnSp>
      <p:sp>
        <p:nvSpPr>
          <p:cNvPr id="342" name="Google Shape;342;p5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343"/>
        <p:cNvGrpSpPr/>
        <p:nvPr/>
      </p:nvGrpSpPr>
      <p:grpSpPr>
        <a:xfrm>
          <a:off x="0" y="0"/>
          <a:ext cx="0" cy="0"/>
          <a:chOff x="0" y="0"/>
          <a:chExt cx="0" cy="0"/>
        </a:xfrm>
      </p:grpSpPr>
      <p:cxnSp>
        <p:nvCxnSpPr>
          <p:cNvPr id="344" name="Google Shape;344;p59"/>
          <p:cNvCxnSpPr/>
          <p:nvPr/>
        </p:nvCxnSpPr>
        <p:spPr>
          <a:xfrm flipH="1">
            <a:off x="-59100" y="0"/>
            <a:ext cx="4986000" cy="2878800"/>
          </a:xfrm>
          <a:prstGeom prst="straightConnector1">
            <a:avLst/>
          </a:prstGeom>
          <a:noFill/>
          <a:ln w="19050" cap="flat" cmpd="sng">
            <a:solidFill>
              <a:schemeClr val="accent2"/>
            </a:solidFill>
            <a:prstDash val="solid"/>
            <a:round/>
            <a:headEnd type="none" w="med" len="med"/>
            <a:tailEnd type="none" w="med" len="med"/>
          </a:ln>
        </p:spPr>
      </p:cxnSp>
      <p:sp>
        <p:nvSpPr>
          <p:cNvPr id="345" name="Google Shape;345;p59"/>
          <p:cNvSpPr txBox="1">
            <a:spLocks noGrp="1"/>
          </p:cNvSpPr>
          <p:nvPr>
            <p:ph type="title"/>
          </p:nvPr>
        </p:nvSpPr>
        <p:spPr>
          <a:xfrm>
            <a:off x="2378900" y="2817025"/>
            <a:ext cx="3984300" cy="10902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46" name="Google Shape;346;p59"/>
          <p:cNvSpPr txBox="1">
            <a:spLocks noGrp="1"/>
          </p:cNvSpPr>
          <p:nvPr>
            <p:ph type="title" idx="2" hasCustomPrompt="1"/>
          </p:nvPr>
        </p:nvSpPr>
        <p:spPr>
          <a:xfrm>
            <a:off x="844500" y="3291500"/>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47" name="Google Shape;347;p59"/>
          <p:cNvSpPr txBox="1">
            <a:spLocks noGrp="1"/>
          </p:cNvSpPr>
          <p:nvPr>
            <p:ph type="subTitle" idx="1"/>
          </p:nvPr>
        </p:nvSpPr>
        <p:spPr>
          <a:xfrm>
            <a:off x="2378900" y="3907225"/>
            <a:ext cx="3984300" cy="696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sp>
        <p:nvSpPr>
          <p:cNvPr id="348" name="Google Shape;348;p5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ection header 2">
  <p:cSld name="CUSTOM_1_1">
    <p:spTree>
      <p:nvGrpSpPr>
        <p:cNvPr id="1" name="Shape 349"/>
        <p:cNvGrpSpPr/>
        <p:nvPr/>
      </p:nvGrpSpPr>
      <p:grpSpPr>
        <a:xfrm>
          <a:off x="0" y="0"/>
          <a:ext cx="0" cy="0"/>
          <a:chOff x="0" y="0"/>
          <a:chExt cx="0" cy="0"/>
        </a:xfrm>
      </p:grpSpPr>
      <p:sp>
        <p:nvSpPr>
          <p:cNvPr id="350" name="Google Shape;350;p60"/>
          <p:cNvSpPr txBox="1">
            <a:spLocks noGrp="1"/>
          </p:cNvSpPr>
          <p:nvPr>
            <p:ph type="title"/>
          </p:nvPr>
        </p:nvSpPr>
        <p:spPr>
          <a:xfrm>
            <a:off x="5304800" y="1699500"/>
            <a:ext cx="3119100" cy="1090200"/>
          </a:xfrm>
          <a:prstGeom prst="rect">
            <a:avLst/>
          </a:prstGeom>
        </p:spPr>
        <p:txBody>
          <a:bodyPr spcFirstLastPara="1" wrap="square" lIns="0" tIns="0" rIns="0" bIns="0"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51" name="Google Shape;351;p60"/>
          <p:cNvSpPr txBox="1">
            <a:spLocks noGrp="1"/>
          </p:cNvSpPr>
          <p:nvPr>
            <p:ph type="title" idx="2" hasCustomPrompt="1"/>
          </p:nvPr>
        </p:nvSpPr>
        <p:spPr>
          <a:xfrm>
            <a:off x="7329300" y="799925"/>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2" name="Google Shape;352;p60"/>
          <p:cNvSpPr txBox="1">
            <a:spLocks noGrp="1"/>
          </p:cNvSpPr>
          <p:nvPr>
            <p:ph type="subTitle" idx="1"/>
          </p:nvPr>
        </p:nvSpPr>
        <p:spPr>
          <a:xfrm>
            <a:off x="5681150" y="2915500"/>
            <a:ext cx="2742900" cy="6765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cxnSp>
        <p:nvCxnSpPr>
          <p:cNvPr id="353" name="Google Shape;353;p60"/>
          <p:cNvCxnSpPr/>
          <p:nvPr/>
        </p:nvCxnSpPr>
        <p:spPr>
          <a:xfrm rot="10800000" flipH="1">
            <a:off x="-110025" y="-523725"/>
            <a:ext cx="5856600" cy="3663000"/>
          </a:xfrm>
          <a:prstGeom prst="straightConnector1">
            <a:avLst/>
          </a:prstGeom>
          <a:noFill/>
          <a:ln w="19050" cap="flat" cmpd="sng">
            <a:solidFill>
              <a:schemeClr val="accent2"/>
            </a:solidFill>
            <a:prstDash val="solid"/>
            <a:round/>
            <a:headEnd type="none" w="med" len="med"/>
            <a:tailEnd type="none" w="med" len="med"/>
          </a:ln>
        </p:spPr>
      </p:cxnSp>
      <p:sp>
        <p:nvSpPr>
          <p:cNvPr id="354" name="Google Shape;354;p6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header 3">
  <p:cSld name="CUSTOM_1_1_1">
    <p:spTree>
      <p:nvGrpSpPr>
        <p:cNvPr id="1" name="Shape 355"/>
        <p:cNvGrpSpPr/>
        <p:nvPr/>
      </p:nvGrpSpPr>
      <p:grpSpPr>
        <a:xfrm>
          <a:off x="0" y="0"/>
          <a:ext cx="0" cy="0"/>
          <a:chOff x="0" y="0"/>
          <a:chExt cx="0" cy="0"/>
        </a:xfrm>
      </p:grpSpPr>
      <p:sp>
        <p:nvSpPr>
          <p:cNvPr id="356" name="Google Shape;356;p61"/>
          <p:cNvSpPr txBox="1">
            <a:spLocks noGrp="1"/>
          </p:cNvSpPr>
          <p:nvPr>
            <p:ph type="title"/>
          </p:nvPr>
        </p:nvSpPr>
        <p:spPr>
          <a:xfrm>
            <a:off x="2869950" y="2803108"/>
            <a:ext cx="3403800" cy="1059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57" name="Google Shape;357;p61"/>
          <p:cNvSpPr txBox="1">
            <a:spLocks noGrp="1"/>
          </p:cNvSpPr>
          <p:nvPr>
            <p:ph type="title" idx="2" hasCustomPrompt="1"/>
          </p:nvPr>
        </p:nvSpPr>
        <p:spPr>
          <a:xfrm>
            <a:off x="4086975" y="1796683"/>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8" name="Google Shape;358;p61"/>
          <p:cNvSpPr txBox="1">
            <a:spLocks noGrp="1"/>
          </p:cNvSpPr>
          <p:nvPr>
            <p:ph type="subTitle" idx="1"/>
          </p:nvPr>
        </p:nvSpPr>
        <p:spPr>
          <a:xfrm>
            <a:off x="3171375" y="4044008"/>
            <a:ext cx="2801400" cy="615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cxnSp>
        <p:nvCxnSpPr>
          <p:cNvPr id="359" name="Google Shape;359;p61"/>
          <p:cNvCxnSpPr/>
          <p:nvPr/>
        </p:nvCxnSpPr>
        <p:spPr>
          <a:xfrm flipH="1">
            <a:off x="225" y="-181700"/>
            <a:ext cx="2764200" cy="2764500"/>
          </a:xfrm>
          <a:prstGeom prst="straightConnector1">
            <a:avLst/>
          </a:prstGeom>
          <a:noFill/>
          <a:ln w="19050" cap="flat" cmpd="sng">
            <a:solidFill>
              <a:schemeClr val="accent2"/>
            </a:solidFill>
            <a:prstDash val="solid"/>
            <a:round/>
            <a:headEnd type="none" w="med" len="med"/>
            <a:tailEnd type="none" w="med" len="med"/>
          </a:ln>
        </p:spPr>
      </p:cxnSp>
      <p:sp>
        <p:nvSpPr>
          <p:cNvPr id="360" name="Google Shape;360;p6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361"/>
        <p:cNvGrpSpPr/>
        <p:nvPr/>
      </p:nvGrpSpPr>
      <p:grpSpPr>
        <a:xfrm>
          <a:off x="0" y="0"/>
          <a:ext cx="0" cy="0"/>
          <a:chOff x="0" y="0"/>
          <a:chExt cx="0" cy="0"/>
        </a:xfrm>
      </p:grpSpPr>
      <p:cxnSp>
        <p:nvCxnSpPr>
          <p:cNvPr id="362" name="Google Shape;362;p62"/>
          <p:cNvCxnSpPr/>
          <p:nvPr/>
        </p:nvCxnSpPr>
        <p:spPr>
          <a:xfrm rot="10800000">
            <a:off x="-122225" y="4590250"/>
            <a:ext cx="1955100" cy="714900"/>
          </a:xfrm>
          <a:prstGeom prst="straightConnector1">
            <a:avLst/>
          </a:prstGeom>
          <a:noFill/>
          <a:ln w="19050" cap="flat" cmpd="sng">
            <a:solidFill>
              <a:schemeClr val="accent2"/>
            </a:solidFill>
            <a:prstDash val="solid"/>
            <a:round/>
            <a:headEnd type="none" w="med" len="med"/>
            <a:tailEnd type="none" w="med" len="med"/>
          </a:ln>
        </p:spPr>
      </p:cxnSp>
      <p:sp>
        <p:nvSpPr>
          <p:cNvPr id="363" name="Google Shape;363;p62"/>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64" name="Google Shape;364;p6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365"/>
        <p:cNvGrpSpPr/>
        <p:nvPr/>
      </p:nvGrpSpPr>
      <p:grpSpPr>
        <a:xfrm>
          <a:off x="0" y="0"/>
          <a:ext cx="0" cy="0"/>
          <a:chOff x="0" y="0"/>
          <a:chExt cx="0" cy="0"/>
        </a:xfrm>
      </p:grpSpPr>
      <p:sp>
        <p:nvSpPr>
          <p:cNvPr id="366" name="Google Shape;366;p63"/>
          <p:cNvSpPr txBox="1">
            <a:spLocks noGrp="1"/>
          </p:cNvSpPr>
          <p:nvPr>
            <p:ph type="subTitle" idx="1"/>
          </p:nvPr>
        </p:nvSpPr>
        <p:spPr>
          <a:xfrm>
            <a:off x="722400" y="1926150"/>
            <a:ext cx="4493400" cy="2375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
        <p:nvSpPr>
          <p:cNvPr id="367" name="Google Shape;367;p63"/>
          <p:cNvSpPr txBox="1">
            <a:spLocks noGrp="1"/>
          </p:cNvSpPr>
          <p:nvPr>
            <p:ph type="title"/>
          </p:nvPr>
        </p:nvSpPr>
        <p:spPr>
          <a:xfrm>
            <a:off x="720000" y="445025"/>
            <a:ext cx="3608100" cy="11268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368" name="Google Shape;368;p63"/>
          <p:cNvCxnSpPr/>
          <p:nvPr/>
        </p:nvCxnSpPr>
        <p:spPr>
          <a:xfrm rot="10800000">
            <a:off x="6163800" y="-35700"/>
            <a:ext cx="2990400" cy="5179200"/>
          </a:xfrm>
          <a:prstGeom prst="straightConnector1">
            <a:avLst/>
          </a:prstGeom>
          <a:noFill/>
          <a:ln w="19050" cap="flat" cmpd="sng">
            <a:solidFill>
              <a:schemeClr val="accent2"/>
            </a:solidFill>
            <a:prstDash val="solid"/>
            <a:round/>
            <a:headEnd type="none" w="med" len="med"/>
            <a:tailEnd type="none" w="med" len="med"/>
          </a:ln>
        </p:spPr>
      </p:cxnSp>
      <p:sp>
        <p:nvSpPr>
          <p:cNvPr id="369" name="Google Shape;369;p6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370"/>
        <p:cNvGrpSpPr/>
        <p:nvPr/>
      </p:nvGrpSpPr>
      <p:grpSpPr>
        <a:xfrm>
          <a:off x="0" y="0"/>
          <a:ext cx="0" cy="0"/>
          <a:chOff x="0" y="0"/>
          <a:chExt cx="0" cy="0"/>
        </a:xfrm>
      </p:grpSpPr>
      <p:sp>
        <p:nvSpPr>
          <p:cNvPr id="371" name="Google Shape;371;p64"/>
          <p:cNvSpPr txBox="1">
            <a:spLocks noGrp="1"/>
          </p:cNvSpPr>
          <p:nvPr>
            <p:ph type="subTitle" idx="1"/>
          </p:nvPr>
        </p:nvSpPr>
        <p:spPr>
          <a:xfrm>
            <a:off x="720000" y="2518213"/>
            <a:ext cx="2977500" cy="1307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72" name="Google Shape;372;p64"/>
          <p:cNvSpPr txBox="1">
            <a:spLocks noGrp="1"/>
          </p:cNvSpPr>
          <p:nvPr>
            <p:ph type="title"/>
          </p:nvPr>
        </p:nvSpPr>
        <p:spPr>
          <a:xfrm>
            <a:off x="1505425" y="1317900"/>
            <a:ext cx="2192100" cy="1200300"/>
          </a:xfrm>
          <a:prstGeom prst="rect">
            <a:avLst/>
          </a:prstGeom>
        </p:spPr>
        <p:txBody>
          <a:bodyPr spcFirstLastPara="1" wrap="square" lIns="0" tIns="0" rIns="0" bIns="0" anchor="ctr" anchorCtr="0">
            <a:noAutofit/>
          </a:bodyPr>
          <a:lstStyle>
            <a:lvl1pPr lvl="0" algn="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373" name="Google Shape;373;p64"/>
          <p:cNvCxnSpPr/>
          <p:nvPr/>
        </p:nvCxnSpPr>
        <p:spPr>
          <a:xfrm rot="10800000" flipH="1">
            <a:off x="4516250" y="1478625"/>
            <a:ext cx="5304900" cy="3682800"/>
          </a:xfrm>
          <a:prstGeom prst="straightConnector1">
            <a:avLst/>
          </a:prstGeom>
          <a:noFill/>
          <a:ln w="19050" cap="flat" cmpd="sng">
            <a:solidFill>
              <a:schemeClr val="accent2"/>
            </a:solidFill>
            <a:prstDash val="solid"/>
            <a:round/>
            <a:headEnd type="none" w="med" len="med"/>
            <a:tailEnd type="none" w="med" len="med"/>
          </a:ln>
        </p:spPr>
      </p:cxnSp>
      <p:sp>
        <p:nvSpPr>
          <p:cNvPr id="374" name="Google Shape;374;p6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375"/>
        <p:cNvGrpSpPr/>
        <p:nvPr/>
      </p:nvGrpSpPr>
      <p:grpSpPr>
        <a:xfrm>
          <a:off x="0" y="0"/>
          <a:ext cx="0" cy="0"/>
          <a:chOff x="0" y="0"/>
          <a:chExt cx="0" cy="0"/>
        </a:xfrm>
      </p:grpSpPr>
      <p:sp>
        <p:nvSpPr>
          <p:cNvPr id="376" name="Google Shape;376;p65"/>
          <p:cNvSpPr txBox="1">
            <a:spLocks noGrp="1"/>
          </p:cNvSpPr>
          <p:nvPr>
            <p:ph type="subTitle" idx="1"/>
          </p:nvPr>
        </p:nvSpPr>
        <p:spPr>
          <a:xfrm flipH="1">
            <a:off x="5446500" y="2518213"/>
            <a:ext cx="2977500" cy="1307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18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77" name="Google Shape;377;p65"/>
          <p:cNvSpPr txBox="1">
            <a:spLocks noGrp="1"/>
          </p:cNvSpPr>
          <p:nvPr>
            <p:ph type="title"/>
          </p:nvPr>
        </p:nvSpPr>
        <p:spPr>
          <a:xfrm flipH="1">
            <a:off x="5446650" y="1317900"/>
            <a:ext cx="1928100" cy="12003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378" name="Google Shape;378;p65"/>
          <p:cNvCxnSpPr/>
          <p:nvPr/>
        </p:nvCxnSpPr>
        <p:spPr>
          <a:xfrm rot="10800000">
            <a:off x="-677150" y="1478625"/>
            <a:ext cx="5304900" cy="3682800"/>
          </a:xfrm>
          <a:prstGeom prst="straightConnector1">
            <a:avLst/>
          </a:prstGeom>
          <a:noFill/>
          <a:ln w="19050" cap="flat" cmpd="sng">
            <a:solidFill>
              <a:schemeClr val="accent2"/>
            </a:solidFill>
            <a:prstDash val="solid"/>
            <a:round/>
            <a:headEnd type="none" w="med" len="med"/>
            <a:tailEnd type="none" w="med" len="med"/>
          </a:ln>
        </p:spPr>
      </p:cxnSp>
      <p:sp>
        <p:nvSpPr>
          <p:cNvPr id="379" name="Google Shape;379;p6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380"/>
        <p:cNvGrpSpPr/>
        <p:nvPr/>
      </p:nvGrpSpPr>
      <p:grpSpPr>
        <a:xfrm>
          <a:off x="0" y="0"/>
          <a:ext cx="0" cy="0"/>
          <a:chOff x="0" y="0"/>
          <a:chExt cx="0" cy="0"/>
        </a:xfrm>
      </p:grpSpPr>
      <p:sp>
        <p:nvSpPr>
          <p:cNvPr id="381" name="Google Shape;381;p66"/>
          <p:cNvSpPr txBox="1">
            <a:spLocks noGrp="1"/>
          </p:cNvSpPr>
          <p:nvPr>
            <p:ph type="title"/>
          </p:nvPr>
        </p:nvSpPr>
        <p:spPr>
          <a:xfrm>
            <a:off x="1361113" y="1467548"/>
            <a:ext cx="2336400" cy="424200"/>
          </a:xfrm>
          <a:prstGeom prst="rect">
            <a:avLst/>
          </a:prstGeom>
        </p:spPr>
        <p:txBody>
          <a:bodyPr spcFirstLastPara="1" wrap="square" lIns="0" tIns="0" rIns="0" bIns="0"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82" name="Google Shape;382;p66"/>
          <p:cNvSpPr txBox="1">
            <a:spLocks noGrp="1"/>
          </p:cNvSpPr>
          <p:nvPr>
            <p:ph type="subTitle" idx="1"/>
          </p:nvPr>
        </p:nvSpPr>
        <p:spPr>
          <a:xfrm>
            <a:off x="1361113" y="1891625"/>
            <a:ext cx="2336400" cy="6477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83" name="Google Shape;383;p66"/>
          <p:cNvSpPr txBox="1">
            <a:spLocks noGrp="1"/>
          </p:cNvSpPr>
          <p:nvPr>
            <p:ph type="title" idx="2"/>
          </p:nvPr>
        </p:nvSpPr>
        <p:spPr>
          <a:xfrm>
            <a:off x="5446488" y="3260435"/>
            <a:ext cx="2336400" cy="4242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84" name="Google Shape;384;p66"/>
          <p:cNvSpPr txBox="1">
            <a:spLocks noGrp="1"/>
          </p:cNvSpPr>
          <p:nvPr>
            <p:ph type="subTitle" idx="3"/>
          </p:nvPr>
        </p:nvSpPr>
        <p:spPr>
          <a:xfrm>
            <a:off x="5446488" y="3684513"/>
            <a:ext cx="2336400" cy="64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85" name="Google Shape;385;p66"/>
          <p:cNvSpPr txBox="1">
            <a:spLocks noGrp="1"/>
          </p:cNvSpPr>
          <p:nvPr>
            <p:ph type="title" idx="4"/>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386" name="Google Shape;386;p66"/>
          <p:cNvCxnSpPr/>
          <p:nvPr/>
        </p:nvCxnSpPr>
        <p:spPr>
          <a:xfrm rot="10800000">
            <a:off x="-11088" y="2063099"/>
            <a:ext cx="2540400" cy="2540400"/>
          </a:xfrm>
          <a:prstGeom prst="straightConnector1">
            <a:avLst/>
          </a:prstGeom>
          <a:noFill/>
          <a:ln w="19050" cap="flat" cmpd="sng">
            <a:solidFill>
              <a:schemeClr val="accent2"/>
            </a:solidFill>
            <a:prstDash val="solid"/>
            <a:round/>
            <a:headEnd type="none" w="med" len="med"/>
            <a:tailEnd type="none" w="med" len="med"/>
          </a:ln>
        </p:spPr>
      </p:cxnSp>
      <p:cxnSp>
        <p:nvCxnSpPr>
          <p:cNvPr id="387" name="Google Shape;387;p66"/>
          <p:cNvCxnSpPr/>
          <p:nvPr/>
        </p:nvCxnSpPr>
        <p:spPr>
          <a:xfrm rot="10800000" flipH="1">
            <a:off x="6974687" y="513550"/>
            <a:ext cx="2189400" cy="2232300"/>
          </a:xfrm>
          <a:prstGeom prst="straightConnector1">
            <a:avLst/>
          </a:prstGeom>
          <a:noFill/>
          <a:ln w="19050" cap="flat" cmpd="sng">
            <a:solidFill>
              <a:schemeClr val="accent2"/>
            </a:solidFill>
            <a:prstDash val="solid"/>
            <a:round/>
            <a:headEnd type="none" w="med" len="med"/>
            <a:tailEnd type="none" w="med" len="med"/>
          </a:ln>
        </p:spPr>
      </p:cxnSp>
      <p:sp>
        <p:nvSpPr>
          <p:cNvPr id="388" name="Google Shape;388;p6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89"/>
        <p:cNvGrpSpPr/>
        <p:nvPr/>
      </p:nvGrpSpPr>
      <p:grpSpPr>
        <a:xfrm>
          <a:off x="0" y="0"/>
          <a:ext cx="0" cy="0"/>
          <a:chOff x="0" y="0"/>
          <a:chExt cx="0" cy="0"/>
        </a:xfrm>
      </p:grpSpPr>
      <p:sp>
        <p:nvSpPr>
          <p:cNvPr id="390" name="Google Shape;390;p67"/>
          <p:cNvSpPr txBox="1">
            <a:spLocks noGrp="1"/>
          </p:cNvSpPr>
          <p:nvPr>
            <p:ph type="title"/>
          </p:nvPr>
        </p:nvSpPr>
        <p:spPr>
          <a:xfrm>
            <a:off x="720000" y="2342198"/>
            <a:ext cx="2336400" cy="424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91" name="Google Shape;391;p67"/>
          <p:cNvSpPr txBox="1">
            <a:spLocks noGrp="1"/>
          </p:cNvSpPr>
          <p:nvPr>
            <p:ph type="subTitle" idx="1"/>
          </p:nvPr>
        </p:nvSpPr>
        <p:spPr>
          <a:xfrm>
            <a:off x="720000" y="2766275"/>
            <a:ext cx="2336400" cy="893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92" name="Google Shape;392;p67"/>
          <p:cNvSpPr txBox="1">
            <a:spLocks noGrp="1"/>
          </p:cNvSpPr>
          <p:nvPr>
            <p:ph type="title" idx="2"/>
          </p:nvPr>
        </p:nvSpPr>
        <p:spPr>
          <a:xfrm>
            <a:off x="3403800" y="2342198"/>
            <a:ext cx="2336400" cy="424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93" name="Google Shape;393;p67"/>
          <p:cNvSpPr txBox="1">
            <a:spLocks noGrp="1"/>
          </p:cNvSpPr>
          <p:nvPr>
            <p:ph type="subTitle" idx="3"/>
          </p:nvPr>
        </p:nvSpPr>
        <p:spPr>
          <a:xfrm>
            <a:off x="3403800" y="2766275"/>
            <a:ext cx="2336400" cy="893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94" name="Google Shape;394;p67"/>
          <p:cNvSpPr txBox="1">
            <a:spLocks noGrp="1"/>
          </p:cNvSpPr>
          <p:nvPr>
            <p:ph type="title" idx="4"/>
          </p:nvPr>
        </p:nvSpPr>
        <p:spPr>
          <a:xfrm>
            <a:off x="6087600" y="2342198"/>
            <a:ext cx="2336400" cy="424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95" name="Google Shape;395;p67"/>
          <p:cNvSpPr txBox="1">
            <a:spLocks noGrp="1"/>
          </p:cNvSpPr>
          <p:nvPr>
            <p:ph type="subTitle" idx="5"/>
          </p:nvPr>
        </p:nvSpPr>
        <p:spPr>
          <a:xfrm>
            <a:off x="6087600" y="2766275"/>
            <a:ext cx="2336400" cy="893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96" name="Google Shape;396;p67"/>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397" name="Google Shape;397;p67"/>
          <p:cNvCxnSpPr/>
          <p:nvPr/>
        </p:nvCxnSpPr>
        <p:spPr>
          <a:xfrm rot="10800000">
            <a:off x="-152250" y="3543450"/>
            <a:ext cx="1657200" cy="1657200"/>
          </a:xfrm>
          <a:prstGeom prst="straightConnector1">
            <a:avLst/>
          </a:prstGeom>
          <a:noFill/>
          <a:ln w="19050" cap="flat" cmpd="sng">
            <a:solidFill>
              <a:schemeClr val="accent2"/>
            </a:solidFill>
            <a:prstDash val="solid"/>
            <a:round/>
            <a:headEnd type="none" w="med" len="med"/>
            <a:tailEnd type="none" w="med" len="med"/>
          </a:ln>
        </p:spPr>
      </p:cxnSp>
      <p:sp>
        <p:nvSpPr>
          <p:cNvPr id="398" name="Google Shape;398;p6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99"/>
        <p:cNvGrpSpPr/>
        <p:nvPr/>
      </p:nvGrpSpPr>
      <p:grpSpPr>
        <a:xfrm>
          <a:off x="0" y="0"/>
          <a:ext cx="0" cy="0"/>
          <a:chOff x="0" y="0"/>
          <a:chExt cx="0" cy="0"/>
        </a:xfrm>
      </p:grpSpPr>
      <p:cxnSp>
        <p:nvCxnSpPr>
          <p:cNvPr id="400" name="Google Shape;400;p68"/>
          <p:cNvCxnSpPr/>
          <p:nvPr/>
        </p:nvCxnSpPr>
        <p:spPr>
          <a:xfrm rot="10800000">
            <a:off x="694470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401" name="Google Shape;401;p68"/>
          <p:cNvSpPr txBox="1">
            <a:spLocks noGrp="1"/>
          </p:cNvSpPr>
          <p:nvPr>
            <p:ph type="title"/>
          </p:nvPr>
        </p:nvSpPr>
        <p:spPr>
          <a:xfrm>
            <a:off x="720000" y="1909588"/>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02" name="Google Shape;402;p68"/>
          <p:cNvSpPr txBox="1">
            <a:spLocks noGrp="1"/>
          </p:cNvSpPr>
          <p:nvPr>
            <p:ph type="subTitle" idx="1"/>
          </p:nvPr>
        </p:nvSpPr>
        <p:spPr>
          <a:xfrm>
            <a:off x="720012" y="2270663"/>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03" name="Google Shape;403;p68"/>
          <p:cNvSpPr txBox="1">
            <a:spLocks noGrp="1"/>
          </p:cNvSpPr>
          <p:nvPr>
            <p:ph type="title" idx="2"/>
          </p:nvPr>
        </p:nvSpPr>
        <p:spPr>
          <a:xfrm>
            <a:off x="4209750" y="1909613"/>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04" name="Google Shape;404;p68"/>
          <p:cNvSpPr txBox="1">
            <a:spLocks noGrp="1"/>
          </p:cNvSpPr>
          <p:nvPr>
            <p:ph type="subTitle" idx="3"/>
          </p:nvPr>
        </p:nvSpPr>
        <p:spPr>
          <a:xfrm>
            <a:off x="4209752" y="2270688"/>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05" name="Google Shape;405;p68"/>
          <p:cNvSpPr txBox="1">
            <a:spLocks noGrp="1"/>
          </p:cNvSpPr>
          <p:nvPr>
            <p:ph type="title" idx="4"/>
          </p:nvPr>
        </p:nvSpPr>
        <p:spPr>
          <a:xfrm>
            <a:off x="720000" y="3698700"/>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06" name="Google Shape;406;p68"/>
          <p:cNvSpPr txBox="1">
            <a:spLocks noGrp="1"/>
          </p:cNvSpPr>
          <p:nvPr>
            <p:ph type="subTitle" idx="5"/>
          </p:nvPr>
        </p:nvSpPr>
        <p:spPr>
          <a:xfrm>
            <a:off x="720012" y="4059900"/>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07" name="Google Shape;407;p68"/>
          <p:cNvSpPr txBox="1">
            <a:spLocks noGrp="1"/>
          </p:cNvSpPr>
          <p:nvPr>
            <p:ph type="title" idx="6"/>
          </p:nvPr>
        </p:nvSpPr>
        <p:spPr>
          <a:xfrm>
            <a:off x="4209750" y="3698700"/>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08" name="Google Shape;408;p68"/>
          <p:cNvSpPr txBox="1">
            <a:spLocks noGrp="1"/>
          </p:cNvSpPr>
          <p:nvPr>
            <p:ph type="subTitle" idx="7"/>
          </p:nvPr>
        </p:nvSpPr>
        <p:spPr>
          <a:xfrm>
            <a:off x="4209750" y="4059900"/>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09" name="Google Shape;409;p68"/>
          <p:cNvSpPr txBox="1">
            <a:spLocks noGrp="1"/>
          </p:cNvSpPr>
          <p:nvPr>
            <p:ph type="title" idx="8"/>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10" name="Google Shape;410;p6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411"/>
        <p:cNvGrpSpPr/>
        <p:nvPr/>
      </p:nvGrpSpPr>
      <p:grpSpPr>
        <a:xfrm>
          <a:off x="0" y="0"/>
          <a:ext cx="0" cy="0"/>
          <a:chOff x="0" y="0"/>
          <a:chExt cx="0" cy="0"/>
        </a:xfrm>
      </p:grpSpPr>
      <p:cxnSp>
        <p:nvCxnSpPr>
          <p:cNvPr id="412" name="Google Shape;412;p69"/>
          <p:cNvCxnSpPr/>
          <p:nvPr/>
        </p:nvCxnSpPr>
        <p:spPr>
          <a:xfrm rot="10800000">
            <a:off x="694470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413" name="Google Shape;413;p69"/>
          <p:cNvSpPr txBox="1">
            <a:spLocks noGrp="1"/>
          </p:cNvSpPr>
          <p:nvPr>
            <p:ph type="title"/>
          </p:nvPr>
        </p:nvSpPr>
        <p:spPr>
          <a:xfrm>
            <a:off x="720000" y="1708350"/>
            <a:ext cx="1992900" cy="370200"/>
          </a:xfrm>
          <a:prstGeom prst="rect">
            <a:avLst/>
          </a:prstGeom>
        </p:spPr>
        <p:txBody>
          <a:bodyPr spcFirstLastPara="1" wrap="square" lIns="0" tIns="0" rIns="0" bIns="0"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14" name="Google Shape;414;p69"/>
          <p:cNvSpPr txBox="1">
            <a:spLocks noGrp="1"/>
          </p:cNvSpPr>
          <p:nvPr>
            <p:ph type="subTitle" idx="1"/>
          </p:nvPr>
        </p:nvSpPr>
        <p:spPr>
          <a:xfrm>
            <a:off x="720009" y="2078357"/>
            <a:ext cx="1992900" cy="5571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15" name="Google Shape;415;p69"/>
          <p:cNvSpPr txBox="1">
            <a:spLocks noGrp="1"/>
          </p:cNvSpPr>
          <p:nvPr>
            <p:ph type="title" idx="2"/>
          </p:nvPr>
        </p:nvSpPr>
        <p:spPr>
          <a:xfrm>
            <a:off x="5114453" y="1708376"/>
            <a:ext cx="1992900" cy="3702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16" name="Google Shape;416;p69"/>
          <p:cNvSpPr txBox="1">
            <a:spLocks noGrp="1"/>
          </p:cNvSpPr>
          <p:nvPr>
            <p:ph type="subTitle" idx="3"/>
          </p:nvPr>
        </p:nvSpPr>
        <p:spPr>
          <a:xfrm>
            <a:off x="5114454" y="2078382"/>
            <a:ext cx="1992900" cy="5571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17" name="Google Shape;417;p69"/>
          <p:cNvSpPr txBox="1">
            <a:spLocks noGrp="1"/>
          </p:cNvSpPr>
          <p:nvPr>
            <p:ph type="title" idx="4"/>
          </p:nvPr>
        </p:nvSpPr>
        <p:spPr>
          <a:xfrm>
            <a:off x="720000" y="3259991"/>
            <a:ext cx="1992900" cy="370200"/>
          </a:xfrm>
          <a:prstGeom prst="rect">
            <a:avLst/>
          </a:prstGeom>
        </p:spPr>
        <p:txBody>
          <a:bodyPr spcFirstLastPara="1" wrap="square" lIns="0" tIns="0" rIns="0" bIns="0"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18" name="Google Shape;418;p69"/>
          <p:cNvSpPr txBox="1">
            <a:spLocks noGrp="1"/>
          </p:cNvSpPr>
          <p:nvPr>
            <p:ph type="subTitle" idx="5"/>
          </p:nvPr>
        </p:nvSpPr>
        <p:spPr>
          <a:xfrm>
            <a:off x="720009" y="3630125"/>
            <a:ext cx="1992900" cy="5571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19" name="Google Shape;419;p69"/>
          <p:cNvSpPr txBox="1">
            <a:spLocks noGrp="1"/>
          </p:cNvSpPr>
          <p:nvPr>
            <p:ph type="title" idx="6"/>
          </p:nvPr>
        </p:nvSpPr>
        <p:spPr>
          <a:xfrm>
            <a:off x="5114453" y="3259991"/>
            <a:ext cx="1992900" cy="3702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0" name="Google Shape;420;p69"/>
          <p:cNvSpPr txBox="1">
            <a:spLocks noGrp="1"/>
          </p:cNvSpPr>
          <p:nvPr>
            <p:ph type="subTitle" idx="7"/>
          </p:nvPr>
        </p:nvSpPr>
        <p:spPr>
          <a:xfrm>
            <a:off x="5114453" y="3630125"/>
            <a:ext cx="1992900" cy="5571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1" name="Google Shape;421;p69"/>
          <p:cNvSpPr txBox="1">
            <a:spLocks noGrp="1"/>
          </p:cNvSpPr>
          <p:nvPr>
            <p:ph type="title" idx="8"/>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22" name="Google Shape;422;p6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423"/>
        <p:cNvGrpSpPr/>
        <p:nvPr/>
      </p:nvGrpSpPr>
      <p:grpSpPr>
        <a:xfrm>
          <a:off x="0" y="0"/>
          <a:ext cx="0" cy="0"/>
          <a:chOff x="0" y="0"/>
          <a:chExt cx="0" cy="0"/>
        </a:xfrm>
      </p:grpSpPr>
      <p:sp>
        <p:nvSpPr>
          <p:cNvPr id="424" name="Google Shape;424;p70"/>
          <p:cNvSpPr txBox="1">
            <a:spLocks noGrp="1"/>
          </p:cNvSpPr>
          <p:nvPr>
            <p:ph type="title"/>
          </p:nvPr>
        </p:nvSpPr>
        <p:spPr>
          <a:xfrm>
            <a:off x="720000" y="1672800"/>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5" name="Google Shape;425;p70"/>
          <p:cNvSpPr txBox="1">
            <a:spLocks noGrp="1"/>
          </p:cNvSpPr>
          <p:nvPr>
            <p:ph type="subTitle" idx="1"/>
          </p:nvPr>
        </p:nvSpPr>
        <p:spPr>
          <a:xfrm>
            <a:off x="720000" y="2024725"/>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6" name="Google Shape;426;p70"/>
          <p:cNvSpPr txBox="1">
            <a:spLocks noGrp="1"/>
          </p:cNvSpPr>
          <p:nvPr>
            <p:ph type="title" idx="2"/>
          </p:nvPr>
        </p:nvSpPr>
        <p:spPr>
          <a:xfrm>
            <a:off x="3419271" y="1672800"/>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7" name="Google Shape;427;p70"/>
          <p:cNvSpPr txBox="1">
            <a:spLocks noGrp="1"/>
          </p:cNvSpPr>
          <p:nvPr>
            <p:ph type="subTitle" idx="3"/>
          </p:nvPr>
        </p:nvSpPr>
        <p:spPr>
          <a:xfrm>
            <a:off x="3419271" y="2024725"/>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8" name="Google Shape;428;p70"/>
          <p:cNvSpPr txBox="1">
            <a:spLocks noGrp="1"/>
          </p:cNvSpPr>
          <p:nvPr>
            <p:ph type="title" idx="4"/>
          </p:nvPr>
        </p:nvSpPr>
        <p:spPr>
          <a:xfrm>
            <a:off x="720000" y="3223413"/>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9" name="Google Shape;429;p70"/>
          <p:cNvSpPr txBox="1">
            <a:spLocks noGrp="1"/>
          </p:cNvSpPr>
          <p:nvPr>
            <p:ph type="subTitle" idx="5"/>
          </p:nvPr>
        </p:nvSpPr>
        <p:spPr>
          <a:xfrm>
            <a:off x="720000" y="3575163"/>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30" name="Google Shape;430;p70"/>
          <p:cNvSpPr txBox="1">
            <a:spLocks noGrp="1"/>
          </p:cNvSpPr>
          <p:nvPr>
            <p:ph type="title" idx="6"/>
          </p:nvPr>
        </p:nvSpPr>
        <p:spPr>
          <a:xfrm>
            <a:off x="3419271" y="3223413"/>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31" name="Google Shape;431;p70"/>
          <p:cNvSpPr txBox="1">
            <a:spLocks noGrp="1"/>
          </p:cNvSpPr>
          <p:nvPr>
            <p:ph type="subTitle" idx="7"/>
          </p:nvPr>
        </p:nvSpPr>
        <p:spPr>
          <a:xfrm>
            <a:off x="3419271" y="3575163"/>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32" name="Google Shape;432;p70"/>
          <p:cNvSpPr txBox="1">
            <a:spLocks noGrp="1"/>
          </p:cNvSpPr>
          <p:nvPr>
            <p:ph type="title" idx="8"/>
          </p:nvPr>
        </p:nvSpPr>
        <p:spPr>
          <a:xfrm>
            <a:off x="6118549" y="1672800"/>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33" name="Google Shape;433;p70"/>
          <p:cNvSpPr txBox="1">
            <a:spLocks noGrp="1"/>
          </p:cNvSpPr>
          <p:nvPr>
            <p:ph type="subTitle" idx="9"/>
          </p:nvPr>
        </p:nvSpPr>
        <p:spPr>
          <a:xfrm>
            <a:off x="6118549" y="2024725"/>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34" name="Google Shape;434;p70"/>
          <p:cNvSpPr txBox="1">
            <a:spLocks noGrp="1"/>
          </p:cNvSpPr>
          <p:nvPr>
            <p:ph type="title" idx="13"/>
          </p:nvPr>
        </p:nvSpPr>
        <p:spPr>
          <a:xfrm>
            <a:off x="6118549" y="3223413"/>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35" name="Google Shape;435;p70"/>
          <p:cNvSpPr txBox="1">
            <a:spLocks noGrp="1"/>
          </p:cNvSpPr>
          <p:nvPr>
            <p:ph type="subTitle" idx="14"/>
          </p:nvPr>
        </p:nvSpPr>
        <p:spPr>
          <a:xfrm>
            <a:off x="6118549" y="3575163"/>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36" name="Google Shape;436;p70"/>
          <p:cNvSpPr txBox="1">
            <a:spLocks noGrp="1"/>
          </p:cNvSpPr>
          <p:nvPr>
            <p:ph type="title" idx="15"/>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437" name="Google Shape;437;p70"/>
          <p:cNvCxnSpPr/>
          <p:nvPr/>
        </p:nvCxnSpPr>
        <p:spPr>
          <a:xfrm rot="10800000" flipH="1">
            <a:off x="7639050" y="3543450"/>
            <a:ext cx="1657200" cy="1657200"/>
          </a:xfrm>
          <a:prstGeom prst="straightConnector1">
            <a:avLst/>
          </a:prstGeom>
          <a:noFill/>
          <a:ln w="19050" cap="flat" cmpd="sng">
            <a:solidFill>
              <a:schemeClr val="accent2"/>
            </a:solidFill>
            <a:prstDash val="solid"/>
            <a:round/>
            <a:headEnd type="none" w="med" len="med"/>
            <a:tailEnd type="none" w="med" len="med"/>
          </a:ln>
        </p:spPr>
      </p:cxnSp>
      <p:sp>
        <p:nvSpPr>
          <p:cNvPr id="438" name="Google Shape;438;p7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439"/>
        <p:cNvGrpSpPr/>
        <p:nvPr/>
      </p:nvGrpSpPr>
      <p:grpSpPr>
        <a:xfrm>
          <a:off x="0" y="0"/>
          <a:ext cx="0" cy="0"/>
          <a:chOff x="0" y="0"/>
          <a:chExt cx="0" cy="0"/>
        </a:xfrm>
      </p:grpSpPr>
      <p:sp>
        <p:nvSpPr>
          <p:cNvPr id="440" name="Google Shape;440;p71"/>
          <p:cNvSpPr txBox="1">
            <a:spLocks noGrp="1"/>
          </p:cNvSpPr>
          <p:nvPr>
            <p:ph type="title" hasCustomPrompt="1"/>
          </p:nvPr>
        </p:nvSpPr>
        <p:spPr>
          <a:xfrm flipH="1">
            <a:off x="2657375" y="2884673"/>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41" name="Google Shape;441;p71"/>
          <p:cNvSpPr txBox="1">
            <a:spLocks noGrp="1"/>
          </p:cNvSpPr>
          <p:nvPr>
            <p:ph type="subTitle" idx="1"/>
          </p:nvPr>
        </p:nvSpPr>
        <p:spPr>
          <a:xfrm flipH="1">
            <a:off x="2657375" y="3967200"/>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42" name="Google Shape;442;p71"/>
          <p:cNvSpPr txBox="1">
            <a:spLocks noGrp="1"/>
          </p:cNvSpPr>
          <p:nvPr>
            <p:ph type="title" idx="2" hasCustomPrompt="1"/>
          </p:nvPr>
        </p:nvSpPr>
        <p:spPr>
          <a:xfrm flipH="1">
            <a:off x="5807225" y="734177"/>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43" name="Google Shape;443;p71"/>
          <p:cNvSpPr txBox="1">
            <a:spLocks noGrp="1"/>
          </p:cNvSpPr>
          <p:nvPr>
            <p:ph type="subTitle" idx="3"/>
          </p:nvPr>
        </p:nvSpPr>
        <p:spPr>
          <a:xfrm flipH="1">
            <a:off x="5807225" y="1816625"/>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44" name="Google Shape;444;p71"/>
          <p:cNvSpPr txBox="1">
            <a:spLocks noGrp="1"/>
          </p:cNvSpPr>
          <p:nvPr>
            <p:ph type="title" idx="4" hasCustomPrompt="1"/>
          </p:nvPr>
        </p:nvSpPr>
        <p:spPr>
          <a:xfrm flipH="1">
            <a:off x="5807225" y="2884683"/>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45" name="Google Shape;445;p71"/>
          <p:cNvSpPr txBox="1">
            <a:spLocks noGrp="1"/>
          </p:cNvSpPr>
          <p:nvPr>
            <p:ph type="subTitle" idx="5"/>
          </p:nvPr>
        </p:nvSpPr>
        <p:spPr>
          <a:xfrm flipH="1">
            <a:off x="5807225" y="3967200"/>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46" name="Google Shape;446;p71"/>
          <p:cNvSpPr txBox="1">
            <a:spLocks noGrp="1"/>
          </p:cNvSpPr>
          <p:nvPr>
            <p:ph type="title" idx="6" hasCustomPrompt="1"/>
          </p:nvPr>
        </p:nvSpPr>
        <p:spPr>
          <a:xfrm flipH="1">
            <a:off x="2657375" y="734177"/>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47" name="Google Shape;447;p71"/>
          <p:cNvSpPr txBox="1">
            <a:spLocks noGrp="1"/>
          </p:cNvSpPr>
          <p:nvPr>
            <p:ph type="subTitle" idx="7"/>
          </p:nvPr>
        </p:nvSpPr>
        <p:spPr>
          <a:xfrm flipH="1">
            <a:off x="2657375" y="1816625"/>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48" name="Google Shape;448;p71"/>
          <p:cNvSpPr txBox="1">
            <a:spLocks noGrp="1"/>
          </p:cNvSpPr>
          <p:nvPr>
            <p:ph type="subTitle" idx="8"/>
          </p:nvPr>
        </p:nvSpPr>
        <p:spPr>
          <a:xfrm flipH="1">
            <a:off x="2657375" y="35907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sp>
        <p:nvSpPr>
          <p:cNvPr id="449" name="Google Shape;449;p71"/>
          <p:cNvSpPr txBox="1">
            <a:spLocks noGrp="1"/>
          </p:cNvSpPr>
          <p:nvPr>
            <p:ph type="subTitle" idx="9"/>
          </p:nvPr>
        </p:nvSpPr>
        <p:spPr>
          <a:xfrm flipH="1">
            <a:off x="5807225" y="35907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sp>
        <p:nvSpPr>
          <p:cNvPr id="450" name="Google Shape;450;p71"/>
          <p:cNvSpPr txBox="1">
            <a:spLocks noGrp="1"/>
          </p:cNvSpPr>
          <p:nvPr>
            <p:ph type="subTitle" idx="13"/>
          </p:nvPr>
        </p:nvSpPr>
        <p:spPr>
          <a:xfrm flipH="1">
            <a:off x="5807225" y="14402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sp>
        <p:nvSpPr>
          <p:cNvPr id="451" name="Google Shape;451;p71"/>
          <p:cNvSpPr txBox="1">
            <a:spLocks noGrp="1"/>
          </p:cNvSpPr>
          <p:nvPr>
            <p:ph type="subTitle" idx="14"/>
          </p:nvPr>
        </p:nvSpPr>
        <p:spPr>
          <a:xfrm flipH="1">
            <a:off x="2657375" y="14402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cxnSp>
        <p:nvCxnSpPr>
          <p:cNvPr id="452" name="Google Shape;452;p71"/>
          <p:cNvCxnSpPr/>
          <p:nvPr/>
        </p:nvCxnSpPr>
        <p:spPr>
          <a:xfrm rot="10800000" flipH="1">
            <a:off x="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453" name="Google Shape;453;p7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454"/>
        <p:cNvGrpSpPr/>
        <p:nvPr/>
      </p:nvGrpSpPr>
      <p:grpSpPr>
        <a:xfrm>
          <a:off x="0" y="0"/>
          <a:ext cx="0" cy="0"/>
          <a:chOff x="0" y="0"/>
          <a:chExt cx="0" cy="0"/>
        </a:xfrm>
      </p:grpSpPr>
      <p:sp>
        <p:nvSpPr>
          <p:cNvPr id="455" name="Google Shape;455;p72"/>
          <p:cNvSpPr txBox="1">
            <a:spLocks noGrp="1"/>
          </p:cNvSpPr>
          <p:nvPr>
            <p:ph type="title" hasCustomPrompt="1"/>
          </p:nvPr>
        </p:nvSpPr>
        <p:spPr>
          <a:xfrm>
            <a:off x="5050541" y="1873925"/>
            <a:ext cx="28488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56" name="Google Shape;456;p72"/>
          <p:cNvSpPr txBox="1">
            <a:spLocks noGrp="1"/>
          </p:cNvSpPr>
          <p:nvPr>
            <p:ph type="subTitle" idx="1"/>
          </p:nvPr>
        </p:nvSpPr>
        <p:spPr>
          <a:xfrm>
            <a:off x="5050537" y="2584827"/>
            <a:ext cx="2848800" cy="988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57" name="Google Shape;457;p72"/>
          <p:cNvSpPr txBox="1">
            <a:spLocks noGrp="1"/>
          </p:cNvSpPr>
          <p:nvPr>
            <p:ph type="title" idx="2" hasCustomPrompt="1"/>
          </p:nvPr>
        </p:nvSpPr>
        <p:spPr>
          <a:xfrm>
            <a:off x="1244663" y="1865100"/>
            <a:ext cx="28488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58" name="Google Shape;458;p72"/>
          <p:cNvSpPr txBox="1">
            <a:spLocks noGrp="1"/>
          </p:cNvSpPr>
          <p:nvPr>
            <p:ph type="subTitle" idx="3"/>
          </p:nvPr>
        </p:nvSpPr>
        <p:spPr>
          <a:xfrm>
            <a:off x="1244663" y="2571119"/>
            <a:ext cx="2848800" cy="988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59" name="Google Shape;459;p72"/>
          <p:cNvSpPr txBox="1">
            <a:spLocks noGrp="1"/>
          </p:cNvSpPr>
          <p:nvPr>
            <p:ph type="title" idx="4"/>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460" name="Google Shape;460;p72"/>
          <p:cNvCxnSpPr/>
          <p:nvPr/>
        </p:nvCxnSpPr>
        <p:spPr>
          <a:xfrm rot="10800000" flipH="1">
            <a:off x="7639050" y="3543450"/>
            <a:ext cx="1657200" cy="1657200"/>
          </a:xfrm>
          <a:prstGeom prst="straightConnector1">
            <a:avLst/>
          </a:prstGeom>
          <a:noFill/>
          <a:ln w="19050" cap="flat" cmpd="sng">
            <a:solidFill>
              <a:schemeClr val="accent2"/>
            </a:solidFill>
            <a:prstDash val="solid"/>
            <a:round/>
            <a:headEnd type="none" w="med" len="med"/>
            <a:tailEnd type="none" w="med" len="med"/>
          </a:ln>
        </p:spPr>
      </p:cxnSp>
      <p:sp>
        <p:nvSpPr>
          <p:cNvPr id="461" name="Google Shape;461;p7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and two columns 2">
  <p:cSld name="CUSTOM_5">
    <p:spTree>
      <p:nvGrpSpPr>
        <p:cNvPr id="1" name="Shape 462"/>
        <p:cNvGrpSpPr/>
        <p:nvPr/>
      </p:nvGrpSpPr>
      <p:grpSpPr>
        <a:xfrm>
          <a:off x="0" y="0"/>
          <a:ext cx="0" cy="0"/>
          <a:chOff x="0" y="0"/>
          <a:chExt cx="0" cy="0"/>
        </a:xfrm>
      </p:grpSpPr>
      <p:sp>
        <p:nvSpPr>
          <p:cNvPr id="463" name="Google Shape;463;p73"/>
          <p:cNvSpPr txBox="1">
            <a:spLocks noGrp="1"/>
          </p:cNvSpPr>
          <p:nvPr>
            <p:ph type="subTitle" idx="1"/>
          </p:nvPr>
        </p:nvSpPr>
        <p:spPr>
          <a:xfrm>
            <a:off x="720000" y="1152475"/>
            <a:ext cx="3852000" cy="3451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endParaRPr/>
          </a:p>
        </p:txBody>
      </p:sp>
      <p:sp>
        <p:nvSpPr>
          <p:cNvPr id="464" name="Google Shape;464;p73"/>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65" name="Google Shape;465;p73"/>
          <p:cNvSpPr txBox="1">
            <a:spLocks noGrp="1"/>
          </p:cNvSpPr>
          <p:nvPr>
            <p:ph type="subTitle" idx="2"/>
          </p:nvPr>
        </p:nvSpPr>
        <p:spPr>
          <a:xfrm>
            <a:off x="4571913" y="1152475"/>
            <a:ext cx="3852000" cy="3451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endParaRPr/>
          </a:p>
        </p:txBody>
      </p:sp>
      <p:sp>
        <p:nvSpPr>
          <p:cNvPr id="466" name="Google Shape;466;p7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467"/>
        <p:cNvGrpSpPr/>
        <p:nvPr/>
      </p:nvGrpSpPr>
      <p:grpSpPr>
        <a:xfrm>
          <a:off x="0" y="0"/>
          <a:ext cx="0" cy="0"/>
          <a:chOff x="0" y="0"/>
          <a:chExt cx="0" cy="0"/>
        </a:xfrm>
      </p:grpSpPr>
      <p:sp>
        <p:nvSpPr>
          <p:cNvPr id="468" name="Google Shape;468;p74"/>
          <p:cNvSpPr txBox="1">
            <a:spLocks noGrp="1"/>
          </p:cNvSpPr>
          <p:nvPr>
            <p:ph type="ctrTitle"/>
          </p:nvPr>
        </p:nvSpPr>
        <p:spPr>
          <a:xfrm>
            <a:off x="724875" y="540000"/>
            <a:ext cx="3441900" cy="714300"/>
          </a:xfrm>
          <a:prstGeom prst="rect">
            <a:avLst/>
          </a:prstGeom>
        </p:spPr>
        <p:txBody>
          <a:bodyPr spcFirstLastPara="1" wrap="square" lIns="0" tIns="0" rIns="0" bIns="0" anchor="ctr" anchorCtr="0">
            <a:noAutofit/>
          </a:bodyPr>
          <a:lstStyle>
            <a:lvl1pPr lvl="0" rtl="0">
              <a:spcBef>
                <a:spcPts val="0"/>
              </a:spcBef>
              <a:spcAft>
                <a:spcPts val="0"/>
              </a:spcAft>
              <a:buSzPts val="60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69" name="Google Shape;469;p74"/>
          <p:cNvSpPr txBox="1">
            <a:spLocks noGrp="1"/>
          </p:cNvSpPr>
          <p:nvPr>
            <p:ph type="subTitle" idx="1"/>
          </p:nvPr>
        </p:nvSpPr>
        <p:spPr>
          <a:xfrm>
            <a:off x="720000" y="2337013"/>
            <a:ext cx="2930100" cy="332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70" name="Google Shape;470;p74"/>
          <p:cNvSpPr txBox="1">
            <a:spLocks noGrp="1"/>
          </p:cNvSpPr>
          <p:nvPr>
            <p:ph type="subTitle" idx="2"/>
          </p:nvPr>
        </p:nvSpPr>
        <p:spPr>
          <a:xfrm>
            <a:off x="724644" y="2669413"/>
            <a:ext cx="2429700" cy="8325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cxnSp>
        <p:nvCxnSpPr>
          <p:cNvPr id="471" name="Google Shape;471;p74"/>
          <p:cNvCxnSpPr/>
          <p:nvPr/>
        </p:nvCxnSpPr>
        <p:spPr>
          <a:xfrm rot="10800000">
            <a:off x="3879125" y="-29800"/>
            <a:ext cx="5376900" cy="5213100"/>
          </a:xfrm>
          <a:prstGeom prst="straightConnector1">
            <a:avLst/>
          </a:prstGeom>
          <a:noFill/>
          <a:ln w="19050" cap="flat" cmpd="sng">
            <a:solidFill>
              <a:schemeClr val="accent2"/>
            </a:solidFill>
            <a:prstDash val="solid"/>
            <a:round/>
            <a:headEnd type="none" w="med" len="med"/>
            <a:tailEnd type="none" w="med" len="med"/>
          </a:ln>
        </p:spPr>
      </p:cxnSp>
      <p:sp>
        <p:nvSpPr>
          <p:cNvPr id="472" name="Google Shape;472;p74"/>
          <p:cNvSpPr txBox="1"/>
          <p:nvPr/>
        </p:nvSpPr>
        <p:spPr>
          <a:xfrm>
            <a:off x="720000" y="3598738"/>
            <a:ext cx="3106200" cy="660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2"/>
                </a:solidFill>
                <a:latin typeface="Assistant"/>
                <a:ea typeface="Assistant"/>
                <a:cs typeface="Assistant"/>
                <a:sym typeface="Assistant"/>
              </a:rPr>
              <a:t>CREDITS: This presentation template was created by </a:t>
            </a:r>
            <a:r>
              <a:rPr lang="en" sz="1200" b="1">
                <a:solidFill>
                  <a:schemeClr val="dk2"/>
                </a:solidFill>
                <a:uFill>
                  <a:noFill/>
                </a:uFill>
                <a:latin typeface="Assistant"/>
                <a:ea typeface="Assistant"/>
                <a:cs typeface="Assistant"/>
                <a:sym typeface="Assistant"/>
                <a:hlinkClick r:id="rId2">
                  <a:extLst>
                    <a:ext uri="{A12FA001-AC4F-418D-AE19-62706E023703}">
                      <ahyp:hlinkClr xmlns:ahyp="http://schemas.microsoft.com/office/drawing/2018/hyperlinkcolor" val="tx"/>
                    </a:ext>
                  </a:extLst>
                </a:hlinkClick>
              </a:rPr>
              <a:t>Slidesgo</a:t>
            </a:r>
            <a:r>
              <a:rPr lang="en" sz="1200">
                <a:solidFill>
                  <a:schemeClr val="dk2"/>
                </a:solidFill>
                <a:latin typeface="Assistant"/>
                <a:ea typeface="Assistant"/>
                <a:cs typeface="Assistant"/>
                <a:sym typeface="Assistant"/>
              </a:rPr>
              <a:t>, including icons by </a:t>
            </a:r>
            <a:r>
              <a:rPr lang="en" sz="1200" b="1">
                <a:solidFill>
                  <a:schemeClr val="dk2"/>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Flaticon</a:t>
            </a:r>
            <a:r>
              <a:rPr lang="en" sz="1200">
                <a:solidFill>
                  <a:schemeClr val="dk2"/>
                </a:solidFill>
                <a:latin typeface="Assistant"/>
                <a:ea typeface="Assistant"/>
                <a:cs typeface="Assistant"/>
                <a:sym typeface="Assistant"/>
              </a:rPr>
              <a:t>, infographics &amp; images by </a:t>
            </a:r>
            <a:r>
              <a:rPr lang="en" sz="1200" b="1">
                <a:solidFill>
                  <a:schemeClr val="dk2"/>
                </a:solidFill>
                <a:uFill>
                  <a:noFill/>
                </a:u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Freepik</a:t>
            </a:r>
            <a:endParaRPr sz="1200" b="1">
              <a:solidFill>
                <a:schemeClr val="dk2"/>
              </a:solidFill>
              <a:latin typeface="Assistant"/>
              <a:ea typeface="Assistant"/>
              <a:cs typeface="Assistant"/>
              <a:sym typeface="Assistant"/>
            </a:endParaRPr>
          </a:p>
        </p:txBody>
      </p:sp>
      <p:sp>
        <p:nvSpPr>
          <p:cNvPr id="473" name="Google Shape;473;p7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74"/>
        <p:cNvGrpSpPr/>
        <p:nvPr/>
      </p:nvGrpSpPr>
      <p:grpSpPr>
        <a:xfrm>
          <a:off x="0" y="0"/>
          <a:ext cx="0" cy="0"/>
          <a:chOff x="0" y="0"/>
          <a:chExt cx="0" cy="0"/>
        </a:xfrm>
      </p:grpSpPr>
      <p:cxnSp>
        <p:nvCxnSpPr>
          <p:cNvPr id="475" name="Google Shape;475;p75"/>
          <p:cNvCxnSpPr/>
          <p:nvPr/>
        </p:nvCxnSpPr>
        <p:spPr>
          <a:xfrm rot="10800000">
            <a:off x="694470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476" name="Google Shape;476;p7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477"/>
        <p:cNvGrpSpPr/>
        <p:nvPr/>
      </p:nvGrpSpPr>
      <p:grpSpPr>
        <a:xfrm>
          <a:off x="0" y="0"/>
          <a:ext cx="0" cy="0"/>
          <a:chOff x="0" y="0"/>
          <a:chExt cx="0" cy="0"/>
        </a:xfrm>
      </p:grpSpPr>
      <p:cxnSp>
        <p:nvCxnSpPr>
          <p:cNvPr id="478" name="Google Shape;478;p76"/>
          <p:cNvCxnSpPr/>
          <p:nvPr/>
        </p:nvCxnSpPr>
        <p:spPr>
          <a:xfrm rot="10800000" flipH="1">
            <a:off x="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479" name="Google Shape;479;p7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84"/>
        <p:cNvGrpSpPr/>
        <p:nvPr/>
      </p:nvGrpSpPr>
      <p:grpSpPr>
        <a:xfrm>
          <a:off x="0" y="0"/>
          <a:ext cx="0" cy="0"/>
          <a:chOff x="0" y="0"/>
          <a:chExt cx="0" cy="0"/>
        </a:xfrm>
      </p:grpSpPr>
      <p:sp>
        <p:nvSpPr>
          <p:cNvPr id="485" name="Google Shape;485;p78"/>
          <p:cNvSpPr txBox="1">
            <a:spLocks noGrp="1"/>
          </p:cNvSpPr>
          <p:nvPr>
            <p:ph type="ctrTitle"/>
          </p:nvPr>
        </p:nvSpPr>
        <p:spPr>
          <a:xfrm>
            <a:off x="4572000" y="1530600"/>
            <a:ext cx="3879900" cy="2132100"/>
          </a:xfrm>
          <a:prstGeom prst="rect">
            <a:avLst/>
          </a:prstGeom>
        </p:spPr>
        <p:txBody>
          <a:bodyPr spcFirstLastPara="1" wrap="square" lIns="0" tIns="0" rIns="0" bIns="0" anchor="ctr" anchorCtr="0">
            <a:noAutofit/>
          </a:bodyPr>
          <a:lstStyle>
            <a:lvl1pPr lvl="0" algn="r" rtl="0">
              <a:lnSpc>
                <a:spcPct val="90000"/>
              </a:lnSpc>
              <a:spcBef>
                <a:spcPts val="0"/>
              </a:spcBef>
              <a:spcAft>
                <a:spcPts val="0"/>
              </a:spcAft>
              <a:buClr>
                <a:srgbClr val="191919"/>
              </a:buClr>
              <a:buSzPts val="5200"/>
              <a:buNone/>
              <a:defRPr sz="4800">
                <a:solidFill>
                  <a:srgbClr val="434343"/>
                </a:solidFill>
                <a:latin typeface="Roboto Black"/>
                <a:ea typeface="Roboto Black"/>
                <a:cs typeface="Roboto Black"/>
                <a:sym typeface="Roboto Black"/>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486" name="Google Shape;486;p78"/>
          <p:cNvSpPr txBox="1">
            <a:spLocks noGrp="1"/>
          </p:cNvSpPr>
          <p:nvPr>
            <p:ph type="subTitle" idx="1"/>
          </p:nvPr>
        </p:nvSpPr>
        <p:spPr>
          <a:xfrm>
            <a:off x="6342300" y="3837525"/>
            <a:ext cx="2095500" cy="7809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solidFill>
                  <a:schemeClr val="dk1"/>
                </a:solidFill>
                <a:latin typeface="Calibri"/>
                <a:ea typeface="Calibri"/>
                <a:cs typeface="Calibri"/>
                <a:sym typeface="Calibri"/>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cxnSp>
        <p:nvCxnSpPr>
          <p:cNvPr id="487" name="Google Shape;487;p78"/>
          <p:cNvCxnSpPr/>
          <p:nvPr/>
        </p:nvCxnSpPr>
        <p:spPr>
          <a:xfrm rot="10800000" flipH="1">
            <a:off x="-99475" y="-29800"/>
            <a:ext cx="5376900" cy="5213100"/>
          </a:xfrm>
          <a:prstGeom prst="straightConnector1">
            <a:avLst/>
          </a:prstGeom>
          <a:noFill/>
          <a:ln w="19050" cap="flat" cmpd="sng">
            <a:solidFill>
              <a:schemeClr val="accent2"/>
            </a:solidFill>
            <a:prstDash val="solid"/>
            <a:round/>
            <a:headEnd type="none" w="med" len="med"/>
            <a:tailEnd type="none" w="med" len="med"/>
          </a:ln>
        </p:spPr>
      </p:cxnSp>
      <p:sp>
        <p:nvSpPr>
          <p:cNvPr id="488" name="Google Shape;488;p7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89"/>
        <p:cNvGrpSpPr/>
        <p:nvPr/>
      </p:nvGrpSpPr>
      <p:grpSpPr>
        <a:xfrm>
          <a:off x="0" y="0"/>
          <a:ext cx="0" cy="0"/>
          <a:chOff x="0" y="0"/>
          <a:chExt cx="0" cy="0"/>
        </a:xfrm>
      </p:grpSpPr>
      <p:cxnSp>
        <p:nvCxnSpPr>
          <p:cNvPr id="490" name="Google Shape;490;p79"/>
          <p:cNvCxnSpPr/>
          <p:nvPr/>
        </p:nvCxnSpPr>
        <p:spPr>
          <a:xfrm rot="10800000" flipH="1">
            <a:off x="-213825" y="-91775"/>
            <a:ext cx="6879300" cy="4297200"/>
          </a:xfrm>
          <a:prstGeom prst="straightConnector1">
            <a:avLst/>
          </a:prstGeom>
          <a:noFill/>
          <a:ln w="19050" cap="flat" cmpd="sng">
            <a:solidFill>
              <a:schemeClr val="accent2"/>
            </a:solidFill>
            <a:prstDash val="solid"/>
            <a:round/>
            <a:headEnd type="none" w="med" len="med"/>
            <a:tailEnd type="none" w="med" len="med"/>
          </a:ln>
        </p:spPr>
      </p:cxnSp>
      <p:sp>
        <p:nvSpPr>
          <p:cNvPr id="491" name="Google Shape;491;p79"/>
          <p:cNvSpPr txBox="1">
            <a:spLocks noGrp="1"/>
          </p:cNvSpPr>
          <p:nvPr>
            <p:ph type="title"/>
          </p:nvPr>
        </p:nvSpPr>
        <p:spPr>
          <a:xfrm>
            <a:off x="4449900" y="1517050"/>
            <a:ext cx="3984300" cy="1090200"/>
          </a:xfrm>
          <a:prstGeom prst="rect">
            <a:avLst/>
          </a:prstGeom>
        </p:spPr>
        <p:txBody>
          <a:bodyPr spcFirstLastPara="1" wrap="square" lIns="0" tIns="0" rIns="0" bIns="0"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92" name="Google Shape;492;p79"/>
          <p:cNvSpPr txBox="1">
            <a:spLocks noGrp="1"/>
          </p:cNvSpPr>
          <p:nvPr>
            <p:ph type="title" idx="2" hasCustomPrompt="1"/>
          </p:nvPr>
        </p:nvSpPr>
        <p:spPr>
          <a:xfrm>
            <a:off x="1433550" y="947550"/>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93" name="Google Shape;493;p79"/>
          <p:cNvSpPr txBox="1">
            <a:spLocks noGrp="1"/>
          </p:cNvSpPr>
          <p:nvPr>
            <p:ph type="subTitle" idx="1"/>
          </p:nvPr>
        </p:nvSpPr>
        <p:spPr>
          <a:xfrm>
            <a:off x="4449900" y="2628922"/>
            <a:ext cx="3984300" cy="6303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sp>
        <p:nvSpPr>
          <p:cNvPr id="494" name="Google Shape;494;p7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5"/>
        <p:cNvGrpSpPr/>
        <p:nvPr/>
      </p:nvGrpSpPr>
      <p:grpSpPr>
        <a:xfrm>
          <a:off x="0" y="0"/>
          <a:ext cx="0" cy="0"/>
          <a:chOff x="0" y="0"/>
          <a:chExt cx="0" cy="0"/>
        </a:xfrm>
      </p:grpSpPr>
      <p:sp>
        <p:nvSpPr>
          <p:cNvPr id="496" name="Google Shape;496;p80"/>
          <p:cNvSpPr txBox="1">
            <a:spLocks noGrp="1"/>
          </p:cNvSpPr>
          <p:nvPr>
            <p:ph type="title"/>
          </p:nvPr>
        </p:nvSpPr>
        <p:spPr>
          <a:xfrm>
            <a:off x="720000" y="445025"/>
            <a:ext cx="66621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97" name="Google Shape;497;p80"/>
          <p:cNvSpPr txBox="1">
            <a:spLocks noGrp="1"/>
          </p:cNvSpPr>
          <p:nvPr>
            <p:ph type="body" idx="1"/>
          </p:nvPr>
        </p:nvSpPr>
        <p:spPr>
          <a:xfrm>
            <a:off x="720000" y="1152475"/>
            <a:ext cx="6662100" cy="3450900"/>
          </a:xfrm>
          <a:prstGeom prst="rect">
            <a:avLst/>
          </a:prstGeom>
        </p:spPr>
        <p:txBody>
          <a:bodyPr spcFirstLastPara="1" wrap="square" lIns="0" tIns="0" rIns="0" bIns="0" anchor="ctr" anchorCtr="0">
            <a:noAutofit/>
          </a:bodyPr>
          <a:lstStyle>
            <a:lvl1pPr marL="457200" lvl="0" indent="-304800" rtl="0">
              <a:lnSpc>
                <a:spcPct val="100000"/>
              </a:lnSpc>
              <a:spcBef>
                <a:spcPts val="0"/>
              </a:spcBef>
              <a:spcAft>
                <a:spcPts val="0"/>
              </a:spcAft>
              <a:buClr>
                <a:srgbClr val="434343"/>
              </a:buClr>
              <a:buSzPts val="1200"/>
              <a:buAutoNum type="arabicPeriod"/>
              <a:defRPr sz="125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
        <p:nvSpPr>
          <p:cNvPr id="498" name="Google Shape;498;p8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434343"/>
                </a:solidFill>
              </a:defRPr>
            </a:lvl1pPr>
            <a:lvl2pPr lvl="1">
              <a:buNone/>
              <a:defRPr>
                <a:solidFill>
                  <a:srgbClr val="434343"/>
                </a:solidFill>
              </a:defRPr>
            </a:lvl2pPr>
            <a:lvl3pPr lvl="2">
              <a:buNone/>
              <a:defRPr>
                <a:solidFill>
                  <a:srgbClr val="434343"/>
                </a:solidFill>
              </a:defRPr>
            </a:lvl3pPr>
            <a:lvl4pPr lvl="3">
              <a:buNone/>
              <a:defRPr>
                <a:solidFill>
                  <a:srgbClr val="434343"/>
                </a:solidFill>
              </a:defRPr>
            </a:lvl4pPr>
            <a:lvl5pPr lvl="4">
              <a:buNone/>
              <a:defRPr>
                <a:solidFill>
                  <a:srgbClr val="434343"/>
                </a:solidFill>
              </a:defRPr>
            </a:lvl5pPr>
            <a:lvl6pPr lvl="5">
              <a:buNone/>
              <a:defRPr>
                <a:solidFill>
                  <a:srgbClr val="434343"/>
                </a:solidFill>
              </a:defRPr>
            </a:lvl6pPr>
            <a:lvl7pPr lvl="6">
              <a:buNone/>
              <a:defRPr>
                <a:solidFill>
                  <a:srgbClr val="434343"/>
                </a:solidFill>
              </a:defRPr>
            </a:lvl7pPr>
            <a:lvl8pPr lvl="7">
              <a:buNone/>
              <a:defRPr>
                <a:solidFill>
                  <a:srgbClr val="434343"/>
                </a:solidFill>
              </a:defRPr>
            </a:lvl8pPr>
            <a:lvl9pPr lvl="8">
              <a:buNone/>
              <a:defRPr>
                <a:solidFill>
                  <a:srgbClr val="43434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99"/>
        <p:cNvGrpSpPr/>
        <p:nvPr/>
      </p:nvGrpSpPr>
      <p:grpSpPr>
        <a:xfrm>
          <a:off x="0" y="0"/>
          <a:ext cx="0" cy="0"/>
          <a:chOff x="0" y="0"/>
          <a:chExt cx="0" cy="0"/>
        </a:xfrm>
      </p:grpSpPr>
      <p:cxnSp>
        <p:nvCxnSpPr>
          <p:cNvPr id="500" name="Google Shape;500;p81"/>
          <p:cNvCxnSpPr/>
          <p:nvPr/>
        </p:nvCxnSpPr>
        <p:spPr>
          <a:xfrm rot="10800000">
            <a:off x="6155100" y="-30900"/>
            <a:ext cx="2988900" cy="5174400"/>
          </a:xfrm>
          <a:prstGeom prst="straightConnector1">
            <a:avLst/>
          </a:prstGeom>
          <a:noFill/>
          <a:ln w="19050" cap="flat" cmpd="sng">
            <a:solidFill>
              <a:schemeClr val="accent2"/>
            </a:solidFill>
            <a:prstDash val="solid"/>
            <a:round/>
            <a:headEnd type="none" w="med" len="med"/>
            <a:tailEnd type="none" w="med" len="med"/>
          </a:ln>
        </p:spPr>
      </p:cxnSp>
      <p:sp>
        <p:nvSpPr>
          <p:cNvPr id="501" name="Google Shape;501;p81"/>
          <p:cNvSpPr txBox="1">
            <a:spLocks noGrp="1"/>
          </p:cNvSpPr>
          <p:nvPr>
            <p:ph type="subTitle" idx="1"/>
          </p:nvPr>
        </p:nvSpPr>
        <p:spPr>
          <a:xfrm>
            <a:off x="720000" y="2741100"/>
            <a:ext cx="2851200" cy="444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Bebas Neue"/>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2" name="Google Shape;502;p81"/>
          <p:cNvSpPr txBox="1">
            <a:spLocks noGrp="1"/>
          </p:cNvSpPr>
          <p:nvPr>
            <p:ph type="subTitle" idx="2"/>
          </p:nvPr>
        </p:nvSpPr>
        <p:spPr>
          <a:xfrm>
            <a:off x="4216050" y="2741100"/>
            <a:ext cx="2851200" cy="444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Bebas Neue"/>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3" name="Google Shape;503;p81"/>
          <p:cNvSpPr txBox="1">
            <a:spLocks noGrp="1"/>
          </p:cNvSpPr>
          <p:nvPr>
            <p:ph type="subTitle" idx="3"/>
          </p:nvPr>
        </p:nvSpPr>
        <p:spPr>
          <a:xfrm>
            <a:off x="720000" y="3185875"/>
            <a:ext cx="2851200" cy="861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04" name="Google Shape;504;p81"/>
          <p:cNvSpPr txBox="1">
            <a:spLocks noGrp="1"/>
          </p:cNvSpPr>
          <p:nvPr>
            <p:ph type="subTitle" idx="4"/>
          </p:nvPr>
        </p:nvSpPr>
        <p:spPr>
          <a:xfrm>
            <a:off x="4216050" y="3185875"/>
            <a:ext cx="2851200" cy="861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05" name="Google Shape;505;p81"/>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06" name="Google Shape;506;p8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7"/>
        <p:cNvGrpSpPr/>
        <p:nvPr/>
      </p:nvGrpSpPr>
      <p:grpSpPr>
        <a:xfrm>
          <a:off x="0" y="0"/>
          <a:ext cx="0" cy="0"/>
          <a:chOff x="0" y="0"/>
          <a:chExt cx="0" cy="0"/>
        </a:xfrm>
      </p:grpSpPr>
      <p:cxnSp>
        <p:nvCxnSpPr>
          <p:cNvPr id="508" name="Google Shape;508;p82"/>
          <p:cNvCxnSpPr/>
          <p:nvPr/>
        </p:nvCxnSpPr>
        <p:spPr>
          <a:xfrm rot="10800000">
            <a:off x="6263600" y="-57225"/>
            <a:ext cx="3154200" cy="1038300"/>
          </a:xfrm>
          <a:prstGeom prst="straightConnector1">
            <a:avLst/>
          </a:prstGeom>
          <a:noFill/>
          <a:ln w="19050" cap="flat" cmpd="sng">
            <a:solidFill>
              <a:schemeClr val="accent2"/>
            </a:solidFill>
            <a:prstDash val="solid"/>
            <a:round/>
            <a:headEnd type="none" w="med" len="med"/>
            <a:tailEnd type="none" w="med" len="med"/>
          </a:ln>
        </p:spPr>
      </p:cxnSp>
      <p:sp>
        <p:nvSpPr>
          <p:cNvPr id="509" name="Google Shape;509;p82"/>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10" name="Google Shape;510;p8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1"/>
        <p:cNvGrpSpPr/>
        <p:nvPr/>
      </p:nvGrpSpPr>
      <p:grpSpPr>
        <a:xfrm>
          <a:off x="0" y="0"/>
          <a:ext cx="0" cy="0"/>
          <a:chOff x="0" y="0"/>
          <a:chExt cx="0" cy="0"/>
        </a:xfrm>
      </p:grpSpPr>
      <p:sp>
        <p:nvSpPr>
          <p:cNvPr id="512" name="Google Shape;512;p83"/>
          <p:cNvSpPr txBox="1">
            <a:spLocks noGrp="1"/>
          </p:cNvSpPr>
          <p:nvPr>
            <p:ph type="title"/>
          </p:nvPr>
        </p:nvSpPr>
        <p:spPr>
          <a:xfrm>
            <a:off x="722400" y="931450"/>
            <a:ext cx="3521100" cy="1794600"/>
          </a:xfrm>
          <a:prstGeom prst="rect">
            <a:avLst/>
          </a:prstGeom>
        </p:spPr>
        <p:txBody>
          <a:bodyPr spcFirstLastPara="1" wrap="square" lIns="0" tIns="0" rIns="0" bIns="0" anchor="ctr" anchorCtr="0">
            <a:noAutofit/>
          </a:bodyPr>
          <a:lstStyle>
            <a:lvl1pPr lvl="0" algn="r" rtl="0">
              <a:spcBef>
                <a:spcPts val="0"/>
              </a:spcBef>
              <a:spcAft>
                <a:spcPts val="0"/>
              </a:spcAft>
              <a:buSzPts val="6000"/>
              <a:buNone/>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513" name="Google Shape;513;p83"/>
          <p:cNvSpPr txBox="1">
            <a:spLocks noGrp="1"/>
          </p:cNvSpPr>
          <p:nvPr>
            <p:ph type="subTitle" idx="1"/>
          </p:nvPr>
        </p:nvSpPr>
        <p:spPr>
          <a:xfrm>
            <a:off x="828100" y="2725850"/>
            <a:ext cx="3415500" cy="1745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514" name="Google Shape;514;p83"/>
          <p:cNvCxnSpPr/>
          <p:nvPr/>
        </p:nvCxnSpPr>
        <p:spPr>
          <a:xfrm rot="10800000" flipH="1">
            <a:off x="6498000" y="-64952"/>
            <a:ext cx="2418900" cy="4189800"/>
          </a:xfrm>
          <a:prstGeom prst="straightConnector1">
            <a:avLst/>
          </a:prstGeom>
          <a:noFill/>
          <a:ln w="19050" cap="flat" cmpd="sng">
            <a:solidFill>
              <a:schemeClr val="accent2"/>
            </a:solidFill>
            <a:prstDash val="solid"/>
            <a:round/>
            <a:headEnd type="none" w="med" len="med"/>
            <a:tailEnd type="none" w="med" len="med"/>
          </a:ln>
        </p:spPr>
      </p:cxnSp>
      <p:sp>
        <p:nvSpPr>
          <p:cNvPr id="515" name="Google Shape;515;p8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6"/>
        <p:cNvGrpSpPr/>
        <p:nvPr/>
      </p:nvGrpSpPr>
      <p:grpSpPr>
        <a:xfrm>
          <a:off x="0" y="0"/>
          <a:ext cx="0" cy="0"/>
          <a:chOff x="0" y="0"/>
          <a:chExt cx="0" cy="0"/>
        </a:xfrm>
      </p:grpSpPr>
      <p:sp>
        <p:nvSpPr>
          <p:cNvPr id="517" name="Google Shape;517;p84"/>
          <p:cNvSpPr txBox="1">
            <a:spLocks noGrp="1"/>
          </p:cNvSpPr>
          <p:nvPr>
            <p:ph type="title"/>
          </p:nvPr>
        </p:nvSpPr>
        <p:spPr>
          <a:xfrm>
            <a:off x="720000" y="1266950"/>
            <a:ext cx="5086500" cy="2529300"/>
          </a:xfrm>
          <a:prstGeom prst="rect">
            <a:avLst/>
          </a:prstGeom>
        </p:spPr>
        <p:txBody>
          <a:bodyPr spcFirstLastPara="1" wrap="square" lIns="0" tIns="0" rIns="0" bIns="0" anchor="ctr" anchorCtr="0">
            <a:noAutofit/>
          </a:bodyPr>
          <a:lstStyle>
            <a:lvl1pPr lvl="0" rtl="0">
              <a:lnSpc>
                <a:spcPct val="90000"/>
              </a:lnSpc>
              <a:spcBef>
                <a:spcPts val="0"/>
              </a:spcBef>
              <a:spcAft>
                <a:spcPts val="0"/>
              </a:spcAft>
              <a:buSzPts val="6000"/>
              <a:buNone/>
              <a:defRPr sz="8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cxnSp>
        <p:nvCxnSpPr>
          <p:cNvPr id="518" name="Google Shape;518;p84"/>
          <p:cNvCxnSpPr/>
          <p:nvPr/>
        </p:nvCxnSpPr>
        <p:spPr>
          <a:xfrm rot="10800000">
            <a:off x="6163800" y="-35700"/>
            <a:ext cx="2990400" cy="5179200"/>
          </a:xfrm>
          <a:prstGeom prst="straightConnector1">
            <a:avLst/>
          </a:prstGeom>
          <a:noFill/>
          <a:ln w="19050" cap="flat" cmpd="sng">
            <a:solidFill>
              <a:schemeClr val="accent2"/>
            </a:solidFill>
            <a:prstDash val="solid"/>
            <a:round/>
            <a:headEnd type="none" w="med" len="med"/>
            <a:tailEnd type="none" w="med" len="med"/>
          </a:ln>
        </p:spPr>
      </p:cxnSp>
      <p:sp>
        <p:nvSpPr>
          <p:cNvPr id="519" name="Google Shape;519;p8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20"/>
        <p:cNvGrpSpPr/>
        <p:nvPr/>
      </p:nvGrpSpPr>
      <p:grpSpPr>
        <a:xfrm>
          <a:off x="0" y="0"/>
          <a:ext cx="0" cy="0"/>
          <a:chOff x="0" y="0"/>
          <a:chExt cx="0" cy="0"/>
        </a:xfrm>
      </p:grpSpPr>
      <p:cxnSp>
        <p:nvCxnSpPr>
          <p:cNvPr id="521" name="Google Shape;521;p85"/>
          <p:cNvCxnSpPr/>
          <p:nvPr/>
        </p:nvCxnSpPr>
        <p:spPr>
          <a:xfrm rot="10800000">
            <a:off x="3539825" y="-89500"/>
            <a:ext cx="5418300" cy="5272800"/>
          </a:xfrm>
          <a:prstGeom prst="straightConnector1">
            <a:avLst/>
          </a:prstGeom>
          <a:noFill/>
          <a:ln w="19050" cap="flat" cmpd="sng">
            <a:solidFill>
              <a:schemeClr val="accent2"/>
            </a:solidFill>
            <a:prstDash val="solid"/>
            <a:round/>
            <a:headEnd type="none" w="med" len="med"/>
            <a:tailEnd type="none" w="med" len="med"/>
          </a:ln>
        </p:spPr>
      </p:cxnSp>
      <p:sp>
        <p:nvSpPr>
          <p:cNvPr id="522" name="Google Shape;522;p85"/>
          <p:cNvSpPr txBox="1">
            <a:spLocks noGrp="1"/>
          </p:cNvSpPr>
          <p:nvPr>
            <p:ph type="title"/>
          </p:nvPr>
        </p:nvSpPr>
        <p:spPr>
          <a:xfrm>
            <a:off x="728900" y="1948375"/>
            <a:ext cx="2786700" cy="995100"/>
          </a:xfrm>
          <a:prstGeom prst="rect">
            <a:avLst/>
          </a:prstGeom>
        </p:spPr>
        <p:txBody>
          <a:bodyPr spcFirstLastPara="1" wrap="square" lIns="0" tIns="0" rIns="0" bIns="0" anchor="ctr" anchorCtr="0">
            <a:noAutofit/>
          </a:bodyPr>
          <a:lstStyle>
            <a:lvl1pPr lvl="0" rtl="0">
              <a:spcBef>
                <a:spcPts val="0"/>
              </a:spcBef>
              <a:spcAft>
                <a:spcPts val="0"/>
              </a:spcAft>
              <a:buSzPts val="4500"/>
              <a:buNone/>
              <a:defRPr sz="60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endParaRPr/>
          </a:p>
        </p:txBody>
      </p:sp>
      <p:sp>
        <p:nvSpPr>
          <p:cNvPr id="523" name="Google Shape;523;p85"/>
          <p:cNvSpPr txBox="1">
            <a:spLocks noGrp="1"/>
          </p:cNvSpPr>
          <p:nvPr>
            <p:ph type="subTitle" idx="1"/>
          </p:nvPr>
        </p:nvSpPr>
        <p:spPr>
          <a:xfrm>
            <a:off x="728888" y="3112825"/>
            <a:ext cx="2680500" cy="13299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24" name="Google Shape;524;p8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5"/>
        <p:cNvGrpSpPr/>
        <p:nvPr/>
      </p:nvGrpSpPr>
      <p:grpSpPr>
        <a:xfrm>
          <a:off x="0" y="0"/>
          <a:ext cx="0" cy="0"/>
          <a:chOff x="0" y="0"/>
          <a:chExt cx="0" cy="0"/>
        </a:xfrm>
      </p:grpSpPr>
      <p:sp>
        <p:nvSpPr>
          <p:cNvPr id="526" name="Google Shape;526;p86"/>
          <p:cNvSpPr txBox="1">
            <a:spLocks noGrp="1"/>
          </p:cNvSpPr>
          <p:nvPr>
            <p:ph type="title"/>
          </p:nvPr>
        </p:nvSpPr>
        <p:spPr>
          <a:xfrm>
            <a:off x="720000" y="880075"/>
            <a:ext cx="3079500" cy="33423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sz="5200"/>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cxnSp>
        <p:nvCxnSpPr>
          <p:cNvPr id="527" name="Google Shape;527;p86"/>
          <p:cNvCxnSpPr/>
          <p:nvPr/>
        </p:nvCxnSpPr>
        <p:spPr>
          <a:xfrm rot="10800000" flipH="1">
            <a:off x="6287800" y="-67200"/>
            <a:ext cx="2256300" cy="2256300"/>
          </a:xfrm>
          <a:prstGeom prst="straightConnector1">
            <a:avLst/>
          </a:prstGeom>
          <a:noFill/>
          <a:ln w="19050" cap="flat" cmpd="sng">
            <a:solidFill>
              <a:schemeClr val="lt2"/>
            </a:solidFill>
            <a:prstDash val="solid"/>
            <a:round/>
            <a:headEnd type="none" w="med" len="med"/>
            <a:tailEnd type="none" w="med" len="med"/>
          </a:ln>
        </p:spPr>
      </p:cxnSp>
      <p:cxnSp>
        <p:nvCxnSpPr>
          <p:cNvPr id="528" name="Google Shape;528;p86"/>
          <p:cNvCxnSpPr/>
          <p:nvPr/>
        </p:nvCxnSpPr>
        <p:spPr>
          <a:xfrm rot="10800000" flipH="1">
            <a:off x="3288625" y="1516300"/>
            <a:ext cx="3672000" cy="3672000"/>
          </a:xfrm>
          <a:prstGeom prst="straightConnector1">
            <a:avLst/>
          </a:prstGeom>
          <a:noFill/>
          <a:ln w="19050" cap="flat" cmpd="sng">
            <a:solidFill>
              <a:schemeClr val="accent2"/>
            </a:solidFill>
            <a:prstDash val="solid"/>
            <a:round/>
            <a:headEnd type="none" w="med" len="med"/>
            <a:tailEnd type="none" w="med" len="med"/>
          </a:ln>
        </p:spPr>
      </p:cxnSp>
      <p:sp>
        <p:nvSpPr>
          <p:cNvPr id="529" name="Google Shape;529;p8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30"/>
        <p:cNvGrpSpPr/>
        <p:nvPr/>
      </p:nvGrpSpPr>
      <p:grpSpPr>
        <a:xfrm>
          <a:off x="0" y="0"/>
          <a:ext cx="0" cy="0"/>
          <a:chOff x="0" y="0"/>
          <a:chExt cx="0" cy="0"/>
        </a:xfrm>
      </p:grpSpPr>
      <p:sp>
        <p:nvSpPr>
          <p:cNvPr id="531" name="Google Shape;531;p87"/>
          <p:cNvSpPr txBox="1">
            <a:spLocks noGrp="1"/>
          </p:cNvSpPr>
          <p:nvPr>
            <p:ph type="title" hasCustomPrompt="1"/>
          </p:nvPr>
        </p:nvSpPr>
        <p:spPr>
          <a:xfrm flipH="1">
            <a:off x="1294200" y="2355025"/>
            <a:ext cx="7140000" cy="1511100"/>
          </a:xfrm>
          <a:prstGeom prst="rect">
            <a:avLst/>
          </a:prstGeom>
        </p:spPr>
        <p:txBody>
          <a:bodyPr spcFirstLastPara="1" wrap="square" lIns="0" tIns="0" rIns="0" bIns="0" anchor="b" anchorCtr="0">
            <a:noAutofit/>
          </a:bodyPr>
          <a:lstStyle>
            <a:lvl1pPr lvl="0" algn="r" rtl="0">
              <a:spcBef>
                <a:spcPts val="0"/>
              </a:spcBef>
              <a:spcAft>
                <a:spcPts val="0"/>
              </a:spcAft>
              <a:buSzPts val="9600"/>
              <a:buNone/>
              <a:defRPr sz="8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532" name="Google Shape;532;p87"/>
          <p:cNvSpPr txBox="1">
            <a:spLocks noGrp="1"/>
          </p:cNvSpPr>
          <p:nvPr>
            <p:ph type="subTitle" idx="1"/>
          </p:nvPr>
        </p:nvSpPr>
        <p:spPr>
          <a:xfrm flipH="1">
            <a:off x="1858200" y="3890150"/>
            <a:ext cx="6576000" cy="7848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cxnSp>
        <p:nvCxnSpPr>
          <p:cNvPr id="533" name="Google Shape;533;p87"/>
          <p:cNvCxnSpPr/>
          <p:nvPr/>
        </p:nvCxnSpPr>
        <p:spPr>
          <a:xfrm>
            <a:off x="2045500" y="-43525"/>
            <a:ext cx="7235700" cy="1938900"/>
          </a:xfrm>
          <a:prstGeom prst="straightConnector1">
            <a:avLst/>
          </a:prstGeom>
          <a:noFill/>
          <a:ln w="19050" cap="flat" cmpd="sng">
            <a:solidFill>
              <a:schemeClr val="accent2"/>
            </a:solidFill>
            <a:prstDash val="solid"/>
            <a:round/>
            <a:headEnd type="none" w="med" len="med"/>
            <a:tailEnd type="none" w="med" len="med"/>
          </a:ln>
        </p:spPr>
      </p:cxnSp>
      <p:sp>
        <p:nvSpPr>
          <p:cNvPr id="534" name="Google Shape;534;p8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5"/>
        <p:cNvGrpSpPr/>
        <p:nvPr/>
      </p:nvGrpSpPr>
      <p:grpSpPr>
        <a:xfrm>
          <a:off x="0" y="0"/>
          <a:ext cx="0" cy="0"/>
          <a:chOff x="0" y="0"/>
          <a:chExt cx="0" cy="0"/>
        </a:xfrm>
      </p:grpSpPr>
      <p:sp>
        <p:nvSpPr>
          <p:cNvPr id="536" name="Google Shape;536;p8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37"/>
        <p:cNvGrpSpPr/>
        <p:nvPr/>
      </p:nvGrpSpPr>
      <p:grpSpPr>
        <a:xfrm>
          <a:off x="0" y="0"/>
          <a:ext cx="0" cy="0"/>
          <a:chOff x="0" y="0"/>
          <a:chExt cx="0" cy="0"/>
        </a:xfrm>
      </p:grpSpPr>
      <p:cxnSp>
        <p:nvCxnSpPr>
          <p:cNvPr id="538" name="Google Shape;538;p89"/>
          <p:cNvCxnSpPr/>
          <p:nvPr/>
        </p:nvCxnSpPr>
        <p:spPr>
          <a:xfrm rot="10800000">
            <a:off x="6155100" y="-30900"/>
            <a:ext cx="2988900" cy="5174400"/>
          </a:xfrm>
          <a:prstGeom prst="straightConnector1">
            <a:avLst/>
          </a:prstGeom>
          <a:noFill/>
          <a:ln w="19050" cap="flat" cmpd="sng">
            <a:solidFill>
              <a:schemeClr val="accent2"/>
            </a:solidFill>
            <a:prstDash val="solid"/>
            <a:round/>
            <a:headEnd type="none" w="med" len="med"/>
            <a:tailEnd type="none" w="med" len="med"/>
          </a:ln>
        </p:spPr>
      </p:cxnSp>
      <p:sp>
        <p:nvSpPr>
          <p:cNvPr id="539" name="Google Shape;539;p89"/>
          <p:cNvSpPr txBox="1">
            <a:spLocks noGrp="1"/>
          </p:cNvSpPr>
          <p:nvPr>
            <p:ph type="title"/>
          </p:nvPr>
        </p:nvSpPr>
        <p:spPr>
          <a:xfrm>
            <a:off x="720000" y="19103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540" name="Google Shape;540;p89"/>
          <p:cNvSpPr txBox="1">
            <a:spLocks noGrp="1"/>
          </p:cNvSpPr>
          <p:nvPr>
            <p:ph type="title" idx="2" hasCustomPrompt="1"/>
          </p:nvPr>
        </p:nvSpPr>
        <p:spPr>
          <a:xfrm>
            <a:off x="792150" y="13307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1" name="Google Shape;541;p89"/>
          <p:cNvSpPr txBox="1">
            <a:spLocks noGrp="1"/>
          </p:cNvSpPr>
          <p:nvPr>
            <p:ph type="subTitle" idx="1"/>
          </p:nvPr>
        </p:nvSpPr>
        <p:spPr>
          <a:xfrm>
            <a:off x="720000" y="2312925"/>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42" name="Google Shape;542;p89"/>
          <p:cNvSpPr txBox="1">
            <a:spLocks noGrp="1"/>
          </p:cNvSpPr>
          <p:nvPr>
            <p:ph type="title" idx="3"/>
          </p:nvPr>
        </p:nvSpPr>
        <p:spPr>
          <a:xfrm>
            <a:off x="4216050" y="19103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543" name="Google Shape;543;p89"/>
          <p:cNvSpPr txBox="1">
            <a:spLocks noGrp="1"/>
          </p:cNvSpPr>
          <p:nvPr>
            <p:ph type="title" idx="4" hasCustomPrompt="1"/>
          </p:nvPr>
        </p:nvSpPr>
        <p:spPr>
          <a:xfrm>
            <a:off x="4288200" y="13307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4" name="Google Shape;544;p89"/>
          <p:cNvSpPr txBox="1">
            <a:spLocks noGrp="1"/>
          </p:cNvSpPr>
          <p:nvPr>
            <p:ph type="subTitle" idx="5"/>
          </p:nvPr>
        </p:nvSpPr>
        <p:spPr>
          <a:xfrm>
            <a:off x="4216050" y="2312925"/>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45" name="Google Shape;545;p89"/>
          <p:cNvSpPr txBox="1">
            <a:spLocks noGrp="1"/>
          </p:cNvSpPr>
          <p:nvPr>
            <p:ph type="title" idx="6"/>
          </p:nvPr>
        </p:nvSpPr>
        <p:spPr>
          <a:xfrm>
            <a:off x="720000" y="37032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546" name="Google Shape;546;p89"/>
          <p:cNvSpPr txBox="1">
            <a:spLocks noGrp="1"/>
          </p:cNvSpPr>
          <p:nvPr>
            <p:ph type="title" idx="7" hasCustomPrompt="1"/>
          </p:nvPr>
        </p:nvSpPr>
        <p:spPr>
          <a:xfrm>
            <a:off x="792150" y="31236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7" name="Google Shape;547;p89"/>
          <p:cNvSpPr txBox="1">
            <a:spLocks noGrp="1"/>
          </p:cNvSpPr>
          <p:nvPr>
            <p:ph type="subTitle" idx="8"/>
          </p:nvPr>
        </p:nvSpPr>
        <p:spPr>
          <a:xfrm>
            <a:off x="720000" y="4105800"/>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48" name="Google Shape;548;p89"/>
          <p:cNvSpPr txBox="1">
            <a:spLocks noGrp="1"/>
          </p:cNvSpPr>
          <p:nvPr>
            <p:ph type="title" idx="9"/>
          </p:nvPr>
        </p:nvSpPr>
        <p:spPr>
          <a:xfrm>
            <a:off x="4216050" y="3703225"/>
            <a:ext cx="2355300" cy="4026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549" name="Google Shape;549;p89"/>
          <p:cNvSpPr txBox="1">
            <a:spLocks noGrp="1"/>
          </p:cNvSpPr>
          <p:nvPr>
            <p:ph type="title" idx="13" hasCustomPrompt="1"/>
          </p:nvPr>
        </p:nvSpPr>
        <p:spPr>
          <a:xfrm>
            <a:off x="4288225" y="3123600"/>
            <a:ext cx="469800" cy="4026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0" name="Google Shape;550;p89"/>
          <p:cNvSpPr txBox="1">
            <a:spLocks noGrp="1"/>
          </p:cNvSpPr>
          <p:nvPr>
            <p:ph type="subTitle" idx="14"/>
          </p:nvPr>
        </p:nvSpPr>
        <p:spPr>
          <a:xfrm>
            <a:off x="4216050" y="4105800"/>
            <a:ext cx="2355300" cy="49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51" name="Google Shape;551;p89"/>
          <p:cNvSpPr txBox="1">
            <a:spLocks noGrp="1"/>
          </p:cNvSpPr>
          <p:nvPr>
            <p:ph type="title" idx="15"/>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52" name="Google Shape;552;p8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53"/>
        <p:cNvGrpSpPr/>
        <p:nvPr/>
      </p:nvGrpSpPr>
      <p:grpSpPr>
        <a:xfrm>
          <a:off x="0" y="0"/>
          <a:ext cx="0" cy="0"/>
          <a:chOff x="0" y="0"/>
          <a:chExt cx="0" cy="0"/>
        </a:xfrm>
      </p:grpSpPr>
      <p:sp>
        <p:nvSpPr>
          <p:cNvPr id="554" name="Google Shape;554;p90"/>
          <p:cNvSpPr txBox="1">
            <a:spLocks noGrp="1"/>
          </p:cNvSpPr>
          <p:nvPr>
            <p:ph type="title"/>
          </p:nvPr>
        </p:nvSpPr>
        <p:spPr>
          <a:xfrm flipH="1">
            <a:off x="3513000" y="2814425"/>
            <a:ext cx="4911000" cy="531900"/>
          </a:xfrm>
          <a:prstGeom prst="rect">
            <a:avLst/>
          </a:prstGeom>
        </p:spPr>
        <p:txBody>
          <a:bodyPr spcFirstLastPara="1" wrap="square" lIns="0" tIns="0" rIns="0" bIns="0" anchor="ctr" anchorCtr="0">
            <a:noAutofit/>
          </a:bodyPr>
          <a:lstStyle>
            <a:lvl1pPr lvl="0" algn="r" rtl="0">
              <a:spcBef>
                <a:spcPts val="0"/>
              </a:spcBef>
              <a:spcAft>
                <a:spcPts val="0"/>
              </a:spcAft>
              <a:buSzPts val="18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555" name="Google Shape;555;p90"/>
          <p:cNvSpPr txBox="1">
            <a:spLocks noGrp="1"/>
          </p:cNvSpPr>
          <p:nvPr>
            <p:ph type="subTitle" idx="1"/>
          </p:nvPr>
        </p:nvSpPr>
        <p:spPr>
          <a:xfrm flipH="1">
            <a:off x="3513000" y="1532450"/>
            <a:ext cx="4911000" cy="12819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cxnSp>
        <p:nvCxnSpPr>
          <p:cNvPr id="556" name="Google Shape;556;p90"/>
          <p:cNvCxnSpPr/>
          <p:nvPr/>
        </p:nvCxnSpPr>
        <p:spPr>
          <a:xfrm rot="10800000" flipH="1">
            <a:off x="-110025" y="-523900"/>
            <a:ext cx="5856600" cy="3653400"/>
          </a:xfrm>
          <a:prstGeom prst="straightConnector1">
            <a:avLst/>
          </a:prstGeom>
          <a:noFill/>
          <a:ln w="19050" cap="flat" cmpd="sng">
            <a:solidFill>
              <a:schemeClr val="accent2"/>
            </a:solidFill>
            <a:prstDash val="solid"/>
            <a:round/>
            <a:headEnd type="none" w="med" len="med"/>
            <a:tailEnd type="none" w="med" len="med"/>
          </a:ln>
        </p:spPr>
      </p:cxnSp>
      <p:sp>
        <p:nvSpPr>
          <p:cNvPr id="557" name="Google Shape;557;p9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558"/>
        <p:cNvGrpSpPr/>
        <p:nvPr/>
      </p:nvGrpSpPr>
      <p:grpSpPr>
        <a:xfrm>
          <a:off x="0" y="0"/>
          <a:ext cx="0" cy="0"/>
          <a:chOff x="0" y="0"/>
          <a:chExt cx="0" cy="0"/>
        </a:xfrm>
      </p:grpSpPr>
      <p:cxnSp>
        <p:nvCxnSpPr>
          <p:cNvPr id="559" name="Google Shape;559;p91"/>
          <p:cNvCxnSpPr/>
          <p:nvPr/>
        </p:nvCxnSpPr>
        <p:spPr>
          <a:xfrm flipH="1">
            <a:off x="-59100" y="0"/>
            <a:ext cx="4986000" cy="2878800"/>
          </a:xfrm>
          <a:prstGeom prst="straightConnector1">
            <a:avLst/>
          </a:prstGeom>
          <a:noFill/>
          <a:ln w="19050" cap="flat" cmpd="sng">
            <a:solidFill>
              <a:schemeClr val="accent2"/>
            </a:solidFill>
            <a:prstDash val="solid"/>
            <a:round/>
            <a:headEnd type="none" w="med" len="med"/>
            <a:tailEnd type="none" w="med" len="med"/>
          </a:ln>
        </p:spPr>
      </p:cxnSp>
      <p:sp>
        <p:nvSpPr>
          <p:cNvPr id="560" name="Google Shape;560;p91"/>
          <p:cNvSpPr txBox="1">
            <a:spLocks noGrp="1"/>
          </p:cNvSpPr>
          <p:nvPr>
            <p:ph type="title"/>
          </p:nvPr>
        </p:nvSpPr>
        <p:spPr>
          <a:xfrm>
            <a:off x="2378900" y="2817025"/>
            <a:ext cx="3984300" cy="10902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61" name="Google Shape;561;p91"/>
          <p:cNvSpPr txBox="1">
            <a:spLocks noGrp="1"/>
          </p:cNvSpPr>
          <p:nvPr>
            <p:ph type="title" idx="2" hasCustomPrompt="1"/>
          </p:nvPr>
        </p:nvSpPr>
        <p:spPr>
          <a:xfrm>
            <a:off x="844500" y="3291500"/>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62" name="Google Shape;562;p91"/>
          <p:cNvSpPr txBox="1">
            <a:spLocks noGrp="1"/>
          </p:cNvSpPr>
          <p:nvPr>
            <p:ph type="subTitle" idx="1"/>
          </p:nvPr>
        </p:nvSpPr>
        <p:spPr>
          <a:xfrm>
            <a:off x="2378900" y="3907225"/>
            <a:ext cx="3984300" cy="696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sp>
        <p:nvSpPr>
          <p:cNvPr id="563" name="Google Shape;563;p9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Section header 2">
  <p:cSld name="CUSTOM_1_1">
    <p:spTree>
      <p:nvGrpSpPr>
        <p:cNvPr id="1" name="Shape 564"/>
        <p:cNvGrpSpPr/>
        <p:nvPr/>
      </p:nvGrpSpPr>
      <p:grpSpPr>
        <a:xfrm>
          <a:off x="0" y="0"/>
          <a:ext cx="0" cy="0"/>
          <a:chOff x="0" y="0"/>
          <a:chExt cx="0" cy="0"/>
        </a:xfrm>
      </p:grpSpPr>
      <p:sp>
        <p:nvSpPr>
          <p:cNvPr id="565" name="Google Shape;565;p92"/>
          <p:cNvSpPr txBox="1">
            <a:spLocks noGrp="1"/>
          </p:cNvSpPr>
          <p:nvPr>
            <p:ph type="title"/>
          </p:nvPr>
        </p:nvSpPr>
        <p:spPr>
          <a:xfrm>
            <a:off x="5304800" y="1699500"/>
            <a:ext cx="3119100" cy="1090200"/>
          </a:xfrm>
          <a:prstGeom prst="rect">
            <a:avLst/>
          </a:prstGeom>
        </p:spPr>
        <p:txBody>
          <a:bodyPr spcFirstLastPara="1" wrap="square" lIns="0" tIns="0" rIns="0" bIns="0"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66" name="Google Shape;566;p92"/>
          <p:cNvSpPr txBox="1">
            <a:spLocks noGrp="1"/>
          </p:cNvSpPr>
          <p:nvPr>
            <p:ph type="title" idx="2" hasCustomPrompt="1"/>
          </p:nvPr>
        </p:nvSpPr>
        <p:spPr>
          <a:xfrm>
            <a:off x="7329300" y="799925"/>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67" name="Google Shape;567;p92"/>
          <p:cNvSpPr txBox="1">
            <a:spLocks noGrp="1"/>
          </p:cNvSpPr>
          <p:nvPr>
            <p:ph type="subTitle" idx="1"/>
          </p:nvPr>
        </p:nvSpPr>
        <p:spPr>
          <a:xfrm>
            <a:off x="5681150" y="2915500"/>
            <a:ext cx="2742900" cy="6765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cxnSp>
        <p:nvCxnSpPr>
          <p:cNvPr id="568" name="Google Shape;568;p92"/>
          <p:cNvCxnSpPr/>
          <p:nvPr/>
        </p:nvCxnSpPr>
        <p:spPr>
          <a:xfrm rot="10800000" flipH="1">
            <a:off x="-110025" y="-523725"/>
            <a:ext cx="5856600" cy="3663000"/>
          </a:xfrm>
          <a:prstGeom prst="straightConnector1">
            <a:avLst/>
          </a:prstGeom>
          <a:noFill/>
          <a:ln w="19050" cap="flat" cmpd="sng">
            <a:solidFill>
              <a:schemeClr val="accent2"/>
            </a:solidFill>
            <a:prstDash val="solid"/>
            <a:round/>
            <a:headEnd type="none" w="med" len="med"/>
            <a:tailEnd type="none" w="med" len="med"/>
          </a:ln>
        </p:spPr>
      </p:cxnSp>
      <p:sp>
        <p:nvSpPr>
          <p:cNvPr id="569" name="Google Shape;569;p9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Section header 3">
  <p:cSld name="CUSTOM_1_1_1">
    <p:spTree>
      <p:nvGrpSpPr>
        <p:cNvPr id="1" name="Shape 570"/>
        <p:cNvGrpSpPr/>
        <p:nvPr/>
      </p:nvGrpSpPr>
      <p:grpSpPr>
        <a:xfrm>
          <a:off x="0" y="0"/>
          <a:ext cx="0" cy="0"/>
          <a:chOff x="0" y="0"/>
          <a:chExt cx="0" cy="0"/>
        </a:xfrm>
      </p:grpSpPr>
      <p:sp>
        <p:nvSpPr>
          <p:cNvPr id="571" name="Google Shape;571;p93"/>
          <p:cNvSpPr txBox="1">
            <a:spLocks noGrp="1"/>
          </p:cNvSpPr>
          <p:nvPr>
            <p:ph type="title"/>
          </p:nvPr>
        </p:nvSpPr>
        <p:spPr>
          <a:xfrm>
            <a:off x="2869950" y="2803108"/>
            <a:ext cx="3403800" cy="1059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72" name="Google Shape;572;p93"/>
          <p:cNvSpPr txBox="1">
            <a:spLocks noGrp="1"/>
          </p:cNvSpPr>
          <p:nvPr>
            <p:ph type="title" idx="2" hasCustomPrompt="1"/>
          </p:nvPr>
        </p:nvSpPr>
        <p:spPr>
          <a:xfrm>
            <a:off x="4086975" y="1796683"/>
            <a:ext cx="970200" cy="8418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73" name="Google Shape;573;p93"/>
          <p:cNvSpPr txBox="1">
            <a:spLocks noGrp="1"/>
          </p:cNvSpPr>
          <p:nvPr>
            <p:ph type="subTitle" idx="1"/>
          </p:nvPr>
        </p:nvSpPr>
        <p:spPr>
          <a:xfrm>
            <a:off x="3171375" y="4044008"/>
            <a:ext cx="2801400" cy="615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1600"/>
              </a:spcBef>
              <a:spcAft>
                <a:spcPts val="0"/>
              </a:spcAft>
              <a:buSzPts val="1800"/>
              <a:buNone/>
              <a:defRPr sz="1800"/>
            </a:lvl3pPr>
            <a:lvl4pPr lvl="3" algn="ctr" rtl="0">
              <a:lnSpc>
                <a:spcPct val="100000"/>
              </a:lnSpc>
              <a:spcBef>
                <a:spcPts val="1600"/>
              </a:spcBef>
              <a:spcAft>
                <a:spcPts val="0"/>
              </a:spcAft>
              <a:buSzPts val="1800"/>
              <a:buNone/>
              <a:defRPr sz="1800"/>
            </a:lvl4pPr>
            <a:lvl5pPr lvl="4" algn="ctr" rtl="0">
              <a:lnSpc>
                <a:spcPct val="100000"/>
              </a:lnSpc>
              <a:spcBef>
                <a:spcPts val="1600"/>
              </a:spcBef>
              <a:spcAft>
                <a:spcPts val="0"/>
              </a:spcAft>
              <a:buSzPts val="1800"/>
              <a:buNone/>
              <a:defRPr sz="1800"/>
            </a:lvl5pPr>
            <a:lvl6pPr lvl="5" algn="ctr" rtl="0">
              <a:lnSpc>
                <a:spcPct val="100000"/>
              </a:lnSpc>
              <a:spcBef>
                <a:spcPts val="1600"/>
              </a:spcBef>
              <a:spcAft>
                <a:spcPts val="0"/>
              </a:spcAft>
              <a:buSzPts val="1800"/>
              <a:buNone/>
              <a:defRPr sz="1800"/>
            </a:lvl6pPr>
            <a:lvl7pPr lvl="6" algn="ctr" rtl="0">
              <a:lnSpc>
                <a:spcPct val="100000"/>
              </a:lnSpc>
              <a:spcBef>
                <a:spcPts val="1600"/>
              </a:spcBef>
              <a:spcAft>
                <a:spcPts val="0"/>
              </a:spcAft>
              <a:buSzPts val="1800"/>
              <a:buNone/>
              <a:defRPr sz="1800"/>
            </a:lvl7pPr>
            <a:lvl8pPr lvl="7" algn="ctr" rtl="0">
              <a:lnSpc>
                <a:spcPct val="100000"/>
              </a:lnSpc>
              <a:spcBef>
                <a:spcPts val="1600"/>
              </a:spcBef>
              <a:spcAft>
                <a:spcPts val="0"/>
              </a:spcAft>
              <a:buSzPts val="1800"/>
              <a:buNone/>
              <a:defRPr sz="1800"/>
            </a:lvl8pPr>
            <a:lvl9pPr lvl="8" algn="ctr" rtl="0">
              <a:lnSpc>
                <a:spcPct val="100000"/>
              </a:lnSpc>
              <a:spcBef>
                <a:spcPts val="1600"/>
              </a:spcBef>
              <a:spcAft>
                <a:spcPts val="1600"/>
              </a:spcAft>
              <a:buSzPts val="1800"/>
              <a:buNone/>
              <a:defRPr sz="1800"/>
            </a:lvl9pPr>
          </a:lstStyle>
          <a:p>
            <a:endParaRPr/>
          </a:p>
        </p:txBody>
      </p:sp>
      <p:cxnSp>
        <p:nvCxnSpPr>
          <p:cNvPr id="574" name="Google Shape;574;p93"/>
          <p:cNvCxnSpPr/>
          <p:nvPr/>
        </p:nvCxnSpPr>
        <p:spPr>
          <a:xfrm flipH="1">
            <a:off x="225" y="-181700"/>
            <a:ext cx="2764200" cy="2764500"/>
          </a:xfrm>
          <a:prstGeom prst="straightConnector1">
            <a:avLst/>
          </a:prstGeom>
          <a:noFill/>
          <a:ln w="19050" cap="flat" cmpd="sng">
            <a:solidFill>
              <a:schemeClr val="accent2"/>
            </a:solidFill>
            <a:prstDash val="solid"/>
            <a:round/>
            <a:headEnd type="none" w="med" len="med"/>
            <a:tailEnd type="none" w="med" len="med"/>
          </a:ln>
        </p:spPr>
      </p:cxnSp>
      <p:sp>
        <p:nvSpPr>
          <p:cNvPr id="575" name="Google Shape;575;p9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576"/>
        <p:cNvGrpSpPr/>
        <p:nvPr/>
      </p:nvGrpSpPr>
      <p:grpSpPr>
        <a:xfrm>
          <a:off x="0" y="0"/>
          <a:ext cx="0" cy="0"/>
          <a:chOff x="0" y="0"/>
          <a:chExt cx="0" cy="0"/>
        </a:xfrm>
      </p:grpSpPr>
      <p:cxnSp>
        <p:nvCxnSpPr>
          <p:cNvPr id="577" name="Google Shape;577;p94"/>
          <p:cNvCxnSpPr/>
          <p:nvPr/>
        </p:nvCxnSpPr>
        <p:spPr>
          <a:xfrm rot="10800000">
            <a:off x="-122225" y="4590250"/>
            <a:ext cx="1955100" cy="714900"/>
          </a:xfrm>
          <a:prstGeom prst="straightConnector1">
            <a:avLst/>
          </a:prstGeom>
          <a:noFill/>
          <a:ln w="19050" cap="flat" cmpd="sng">
            <a:solidFill>
              <a:schemeClr val="accent2"/>
            </a:solidFill>
            <a:prstDash val="solid"/>
            <a:round/>
            <a:headEnd type="none" w="med" len="med"/>
            <a:tailEnd type="none" w="med" len="med"/>
          </a:ln>
        </p:spPr>
      </p:cxnSp>
      <p:sp>
        <p:nvSpPr>
          <p:cNvPr id="578" name="Google Shape;578;p94"/>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79" name="Google Shape;579;p9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80"/>
        <p:cNvGrpSpPr/>
        <p:nvPr/>
      </p:nvGrpSpPr>
      <p:grpSpPr>
        <a:xfrm>
          <a:off x="0" y="0"/>
          <a:ext cx="0" cy="0"/>
          <a:chOff x="0" y="0"/>
          <a:chExt cx="0" cy="0"/>
        </a:xfrm>
      </p:grpSpPr>
      <p:sp>
        <p:nvSpPr>
          <p:cNvPr id="581" name="Google Shape;581;p95"/>
          <p:cNvSpPr txBox="1">
            <a:spLocks noGrp="1"/>
          </p:cNvSpPr>
          <p:nvPr>
            <p:ph type="subTitle" idx="1"/>
          </p:nvPr>
        </p:nvSpPr>
        <p:spPr>
          <a:xfrm>
            <a:off x="722400" y="1926150"/>
            <a:ext cx="4493400" cy="2375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
        <p:nvSpPr>
          <p:cNvPr id="582" name="Google Shape;582;p95"/>
          <p:cNvSpPr txBox="1">
            <a:spLocks noGrp="1"/>
          </p:cNvSpPr>
          <p:nvPr>
            <p:ph type="title"/>
          </p:nvPr>
        </p:nvSpPr>
        <p:spPr>
          <a:xfrm>
            <a:off x="720000" y="445025"/>
            <a:ext cx="3608100" cy="11268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583" name="Google Shape;583;p95"/>
          <p:cNvCxnSpPr/>
          <p:nvPr/>
        </p:nvCxnSpPr>
        <p:spPr>
          <a:xfrm rot="10800000">
            <a:off x="6163800" y="-35700"/>
            <a:ext cx="2990400" cy="5179200"/>
          </a:xfrm>
          <a:prstGeom prst="straightConnector1">
            <a:avLst/>
          </a:prstGeom>
          <a:noFill/>
          <a:ln w="19050" cap="flat" cmpd="sng">
            <a:solidFill>
              <a:schemeClr val="accent2"/>
            </a:solidFill>
            <a:prstDash val="solid"/>
            <a:round/>
            <a:headEnd type="none" w="med" len="med"/>
            <a:tailEnd type="none" w="med" len="med"/>
          </a:ln>
        </p:spPr>
      </p:cxnSp>
      <p:sp>
        <p:nvSpPr>
          <p:cNvPr id="584" name="Google Shape;584;p9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585"/>
        <p:cNvGrpSpPr/>
        <p:nvPr/>
      </p:nvGrpSpPr>
      <p:grpSpPr>
        <a:xfrm>
          <a:off x="0" y="0"/>
          <a:ext cx="0" cy="0"/>
          <a:chOff x="0" y="0"/>
          <a:chExt cx="0" cy="0"/>
        </a:xfrm>
      </p:grpSpPr>
      <p:sp>
        <p:nvSpPr>
          <p:cNvPr id="586" name="Google Shape;586;p96"/>
          <p:cNvSpPr txBox="1">
            <a:spLocks noGrp="1"/>
          </p:cNvSpPr>
          <p:nvPr>
            <p:ph type="subTitle" idx="1"/>
          </p:nvPr>
        </p:nvSpPr>
        <p:spPr>
          <a:xfrm>
            <a:off x="720000" y="2518213"/>
            <a:ext cx="2977500" cy="1307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87" name="Google Shape;587;p96"/>
          <p:cNvSpPr txBox="1">
            <a:spLocks noGrp="1"/>
          </p:cNvSpPr>
          <p:nvPr>
            <p:ph type="title"/>
          </p:nvPr>
        </p:nvSpPr>
        <p:spPr>
          <a:xfrm>
            <a:off x="1505425" y="1317900"/>
            <a:ext cx="2192100" cy="1200300"/>
          </a:xfrm>
          <a:prstGeom prst="rect">
            <a:avLst/>
          </a:prstGeom>
        </p:spPr>
        <p:txBody>
          <a:bodyPr spcFirstLastPara="1" wrap="square" lIns="0" tIns="0" rIns="0" bIns="0" anchor="ctr" anchorCtr="0">
            <a:noAutofit/>
          </a:bodyPr>
          <a:lstStyle>
            <a:lvl1pPr lvl="0" algn="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588" name="Google Shape;588;p96"/>
          <p:cNvCxnSpPr/>
          <p:nvPr/>
        </p:nvCxnSpPr>
        <p:spPr>
          <a:xfrm rot="10800000" flipH="1">
            <a:off x="4516250" y="1478625"/>
            <a:ext cx="5304900" cy="3682800"/>
          </a:xfrm>
          <a:prstGeom prst="straightConnector1">
            <a:avLst/>
          </a:prstGeom>
          <a:noFill/>
          <a:ln w="19050" cap="flat" cmpd="sng">
            <a:solidFill>
              <a:schemeClr val="accent2"/>
            </a:solidFill>
            <a:prstDash val="solid"/>
            <a:round/>
            <a:headEnd type="none" w="med" len="med"/>
            <a:tailEnd type="none" w="med" len="med"/>
          </a:ln>
        </p:spPr>
      </p:cxnSp>
      <p:sp>
        <p:nvSpPr>
          <p:cNvPr id="589" name="Google Shape;589;p9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590"/>
        <p:cNvGrpSpPr/>
        <p:nvPr/>
      </p:nvGrpSpPr>
      <p:grpSpPr>
        <a:xfrm>
          <a:off x="0" y="0"/>
          <a:ext cx="0" cy="0"/>
          <a:chOff x="0" y="0"/>
          <a:chExt cx="0" cy="0"/>
        </a:xfrm>
      </p:grpSpPr>
      <p:sp>
        <p:nvSpPr>
          <p:cNvPr id="591" name="Google Shape;591;p97"/>
          <p:cNvSpPr txBox="1">
            <a:spLocks noGrp="1"/>
          </p:cNvSpPr>
          <p:nvPr>
            <p:ph type="subTitle" idx="1"/>
          </p:nvPr>
        </p:nvSpPr>
        <p:spPr>
          <a:xfrm flipH="1">
            <a:off x="5446500" y="2518213"/>
            <a:ext cx="2977500" cy="1307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18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92" name="Google Shape;592;p97"/>
          <p:cNvSpPr txBox="1">
            <a:spLocks noGrp="1"/>
          </p:cNvSpPr>
          <p:nvPr>
            <p:ph type="title"/>
          </p:nvPr>
        </p:nvSpPr>
        <p:spPr>
          <a:xfrm flipH="1">
            <a:off x="5446650" y="1317900"/>
            <a:ext cx="1928100" cy="12003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593" name="Google Shape;593;p97"/>
          <p:cNvCxnSpPr/>
          <p:nvPr/>
        </p:nvCxnSpPr>
        <p:spPr>
          <a:xfrm rot="10800000">
            <a:off x="-677150" y="1478625"/>
            <a:ext cx="5304900" cy="3682800"/>
          </a:xfrm>
          <a:prstGeom prst="straightConnector1">
            <a:avLst/>
          </a:prstGeom>
          <a:noFill/>
          <a:ln w="19050" cap="flat" cmpd="sng">
            <a:solidFill>
              <a:schemeClr val="accent2"/>
            </a:solidFill>
            <a:prstDash val="solid"/>
            <a:round/>
            <a:headEnd type="none" w="med" len="med"/>
            <a:tailEnd type="none" w="med" len="med"/>
          </a:ln>
        </p:spPr>
      </p:cxnSp>
      <p:sp>
        <p:nvSpPr>
          <p:cNvPr id="594" name="Google Shape;594;p9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595"/>
        <p:cNvGrpSpPr/>
        <p:nvPr/>
      </p:nvGrpSpPr>
      <p:grpSpPr>
        <a:xfrm>
          <a:off x="0" y="0"/>
          <a:ext cx="0" cy="0"/>
          <a:chOff x="0" y="0"/>
          <a:chExt cx="0" cy="0"/>
        </a:xfrm>
      </p:grpSpPr>
      <p:sp>
        <p:nvSpPr>
          <p:cNvPr id="596" name="Google Shape;596;p98"/>
          <p:cNvSpPr txBox="1">
            <a:spLocks noGrp="1"/>
          </p:cNvSpPr>
          <p:nvPr>
            <p:ph type="title"/>
          </p:nvPr>
        </p:nvSpPr>
        <p:spPr>
          <a:xfrm>
            <a:off x="1361113" y="1467548"/>
            <a:ext cx="2336400" cy="424200"/>
          </a:xfrm>
          <a:prstGeom prst="rect">
            <a:avLst/>
          </a:prstGeom>
        </p:spPr>
        <p:txBody>
          <a:bodyPr spcFirstLastPara="1" wrap="square" lIns="0" tIns="0" rIns="0" bIns="0"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97" name="Google Shape;597;p98"/>
          <p:cNvSpPr txBox="1">
            <a:spLocks noGrp="1"/>
          </p:cNvSpPr>
          <p:nvPr>
            <p:ph type="subTitle" idx="1"/>
          </p:nvPr>
        </p:nvSpPr>
        <p:spPr>
          <a:xfrm>
            <a:off x="1361113" y="1891625"/>
            <a:ext cx="2336400" cy="6477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98" name="Google Shape;598;p98"/>
          <p:cNvSpPr txBox="1">
            <a:spLocks noGrp="1"/>
          </p:cNvSpPr>
          <p:nvPr>
            <p:ph type="title" idx="2"/>
          </p:nvPr>
        </p:nvSpPr>
        <p:spPr>
          <a:xfrm>
            <a:off x="5446488" y="3260435"/>
            <a:ext cx="2336400" cy="4242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99" name="Google Shape;599;p98"/>
          <p:cNvSpPr txBox="1">
            <a:spLocks noGrp="1"/>
          </p:cNvSpPr>
          <p:nvPr>
            <p:ph type="subTitle" idx="3"/>
          </p:nvPr>
        </p:nvSpPr>
        <p:spPr>
          <a:xfrm>
            <a:off x="5446488" y="3684513"/>
            <a:ext cx="2336400" cy="6477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00" name="Google Shape;600;p98"/>
          <p:cNvSpPr txBox="1">
            <a:spLocks noGrp="1"/>
          </p:cNvSpPr>
          <p:nvPr>
            <p:ph type="title" idx="4"/>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601" name="Google Shape;601;p98"/>
          <p:cNvCxnSpPr/>
          <p:nvPr/>
        </p:nvCxnSpPr>
        <p:spPr>
          <a:xfrm rot="10800000">
            <a:off x="-11088" y="2063099"/>
            <a:ext cx="2540400" cy="2540400"/>
          </a:xfrm>
          <a:prstGeom prst="straightConnector1">
            <a:avLst/>
          </a:prstGeom>
          <a:noFill/>
          <a:ln w="19050" cap="flat" cmpd="sng">
            <a:solidFill>
              <a:schemeClr val="accent2"/>
            </a:solidFill>
            <a:prstDash val="solid"/>
            <a:round/>
            <a:headEnd type="none" w="med" len="med"/>
            <a:tailEnd type="none" w="med" len="med"/>
          </a:ln>
        </p:spPr>
      </p:cxnSp>
      <p:cxnSp>
        <p:nvCxnSpPr>
          <p:cNvPr id="602" name="Google Shape;602;p98"/>
          <p:cNvCxnSpPr/>
          <p:nvPr/>
        </p:nvCxnSpPr>
        <p:spPr>
          <a:xfrm rot="10800000" flipH="1">
            <a:off x="6974687" y="513550"/>
            <a:ext cx="2189400" cy="2232300"/>
          </a:xfrm>
          <a:prstGeom prst="straightConnector1">
            <a:avLst/>
          </a:prstGeom>
          <a:noFill/>
          <a:ln w="19050" cap="flat" cmpd="sng">
            <a:solidFill>
              <a:schemeClr val="accent2"/>
            </a:solidFill>
            <a:prstDash val="solid"/>
            <a:round/>
            <a:headEnd type="none" w="med" len="med"/>
            <a:tailEnd type="none" w="med" len="med"/>
          </a:ln>
        </p:spPr>
      </p:cxnSp>
      <p:sp>
        <p:nvSpPr>
          <p:cNvPr id="603" name="Google Shape;603;p9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604"/>
        <p:cNvGrpSpPr/>
        <p:nvPr/>
      </p:nvGrpSpPr>
      <p:grpSpPr>
        <a:xfrm>
          <a:off x="0" y="0"/>
          <a:ext cx="0" cy="0"/>
          <a:chOff x="0" y="0"/>
          <a:chExt cx="0" cy="0"/>
        </a:xfrm>
      </p:grpSpPr>
      <p:sp>
        <p:nvSpPr>
          <p:cNvPr id="605" name="Google Shape;605;p99"/>
          <p:cNvSpPr txBox="1">
            <a:spLocks noGrp="1"/>
          </p:cNvSpPr>
          <p:nvPr>
            <p:ph type="title"/>
          </p:nvPr>
        </p:nvSpPr>
        <p:spPr>
          <a:xfrm>
            <a:off x="720000" y="2342198"/>
            <a:ext cx="2336400" cy="424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06" name="Google Shape;606;p99"/>
          <p:cNvSpPr txBox="1">
            <a:spLocks noGrp="1"/>
          </p:cNvSpPr>
          <p:nvPr>
            <p:ph type="subTitle" idx="1"/>
          </p:nvPr>
        </p:nvSpPr>
        <p:spPr>
          <a:xfrm>
            <a:off x="720000" y="2766275"/>
            <a:ext cx="2336400" cy="893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07" name="Google Shape;607;p99"/>
          <p:cNvSpPr txBox="1">
            <a:spLocks noGrp="1"/>
          </p:cNvSpPr>
          <p:nvPr>
            <p:ph type="title" idx="2"/>
          </p:nvPr>
        </p:nvSpPr>
        <p:spPr>
          <a:xfrm>
            <a:off x="3403800" y="2342198"/>
            <a:ext cx="2336400" cy="424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08" name="Google Shape;608;p99"/>
          <p:cNvSpPr txBox="1">
            <a:spLocks noGrp="1"/>
          </p:cNvSpPr>
          <p:nvPr>
            <p:ph type="subTitle" idx="3"/>
          </p:nvPr>
        </p:nvSpPr>
        <p:spPr>
          <a:xfrm>
            <a:off x="3403800" y="2766275"/>
            <a:ext cx="2336400" cy="893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09" name="Google Shape;609;p99"/>
          <p:cNvSpPr txBox="1">
            <a:spLocks noGrp="1"/>
          </p:cNvSpPr>
          <p:nvPr>
            <p:ph type="title" idx="4"/>
          </p:nvPr>
        </p:nvSpPr>
        <p:spPr>
          <a:xfrm>
            <a:off x="6087600" y="2342198"/>
            <a:ext cx="2336400" cy="424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10" name="Google Shape;610;p99"/>
          <p:cNvSpPr txBox="1">
            <a:spLocks noGrp="1"/>
          </p:cNvSpPr>
          <p:nvPr>
            <p:ph type="subTitle" idx="5"/>
          </p:nvPr>
        </p:nvSpPr>
        <p:spPr>
          <a:xfrm>
            <a:off x="6087600" y="2766275"/>
            <a:ext cx="2336400" cy="893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11" name="Google Shape;611;p99"/>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612" name="Google Shape;612;p99"/>
          <p:cNvCxnSpPr/>
          <p:nvPr/>
        </p:nvCxnSpPr>
        <p:spPr>
          <a:xfrm rot="10800000">
            <a:off x="-152250" y="3543450"/>
            <a:ext cx="1657200" cy="1657200"/>
          </a:xfrm>
          <a:prstGeom prst="straightConnector1">
            <a:avLst/>
          </a:prstGeom>
          <a:noFill/>
          <a:ln w="19050" cap="flat" cmpd="sng">
            <a:solidFill>
              <a:schemeClr val="accent2"/>
            </a:solidFill>
            <a:prstDash val="solid"/>
            <a:round/>
            <a:headEnd type="none" w="med" len="med"/>
            <a:tailEnd type="none" w="med" len="med"/>
          </a:ln>
        </p:spPr>
      </p:cxnSp>
      <p:sp>
        <p:nvSpPr>
          <p:cNvPr id="613" name="Google Shape;613;p9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614"/>
        <p:cNvGrpSpPr/>
        <p:nvPr/>
      </p:nvGrpSpPr>
      <p:grpSpPr>
        <a:xfrm>
          <a:off x="0" y="0"/>
          <a:ext cx="0" cy="0"/>
          <a:chOff x="0" y="0"/>
          <a:chExt cx="0" cy="0"/>
        </a:xfrm>
      </p:grpSpPr>
      <p:cxnSp>
        <p:nvCxnSpPr>
          <p:cNvPr id="615" name="Google Shape;615;p100"/>
          <p:cNvCxnSpPr/>
          <p:nvPr/>
        </p:nvCxnSpPr>
        <p:spPr>
          <a:xfrm rot="10800000">
            <a:off x="694470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616" name="Google Shape;616;p100"/>
          <p:cNvSpPr txBox="1">
            <a:spLocks noGrp="1"/>
          </p:cNvSpPr>
          <p:nvPr>
            <p:ph type="title"/>
          </p:nvPr>
        </p:nvSpPr>
        <p:spPr>
          <a:xfrm>
            <a:off x="720000" y="1909588"/>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17" name="Google Shape;617;p100"/>
          <p:cNvSpPr txBox="1">
            <a:spLocks noGrp="1"/>
          </p:cNvSpPr>
          <p:nvPr>
            <p:ph type="subTitle" idx="1"/>
          </p:nvPr>
        </p:nvSpPr>
        <p:spPr>
          <a:xfrm>
            <a:off x="720012" y="2270663"/>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18" name="Google Shape;618;p100"/>
          <p:cNvSpPr txBox="1">
            <a:spLocks noGrp="1"/>
          </p:cNvSpPr>
          <p:nvPr>
            <p:ph type="title" idx="2"/>
          </p:nvPr>
        </p:nvSpPr>
        <p:spPr>
          <a:xfrm>
            <a:off x="4209750" y="1909613"/>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19" name="Google Shape;619;p100"/>
          <p:cNvSpPr txBox="1">
            <a:spLocks noGrp="1"/>
          </p:cNvSpPr>
          <p:nvPr>
            <p:ph type="subTitle" idx="3"/>
          </p:nvPr>
        </p:nvSpPr>
        <p:spPr>
          <a:xfrm>
            <a:off x="4209752" y="2270688"/>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20" name="Google Shape;620;p100"/>
          <p:cNvSpPr txBox="1">
            <a:spLocks noGrp="1"/>
          </p:cNvSpPr>
          <p:nvPr>
            <p:ph type="title" idx="4"/>
          </p:nvPr>
        </p:nvSpPr>
        <p:spPr>
          <a:xfrm>
            <a:off x="720000" y="3698700"/>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21" name="Google Shape;621;p100"/>
          <p:cNvSpPr txBox="1">
            <a:spLocks noGrp="1"/>
          </p:cNvSpPr>
          <p:nvPr>
            <p:ph type="subTitle" idx="5"/>
          </p:nvPr>
        </p:nvSpPr>
        <p:spPr>
          <a:xfrm>
            <a:off x="720012" y="4059900"/>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22" name="Google Shape;622;p100"/>
          <p:cNvSpPr txBox="1">
            <a:spLocks noGrp="1"/>
          </p:cNvSpPr>
          <p:nvPr>
            <p:ph type="title" idx="6"/>
          </p:nvPr>
        </p:nvSpPr>
        <p:spPr>
          <a:xfrm>
            <a:off x="4209750" y="3698700"/>
            <a:ext cx="2903400" cy="3612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23" name="Google Shape;623;p100"/>
          <p:cNvSpPr txBox="1">
            <a:spLocks noGrp="1"/>
          </p:cNvSpPr>
          <p:nvPr>
            <p:ph type="subTitle" idx="7"/>
          </p:nvPr>
        </p:nvSpPr>
        <p:spPr>
          <a:xfrm>
            <a:off x="4209750" y="4059900"/>
            <a:ext cx="29034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24" name="Google Shape;624;p100"/>
          <p:cNvSpPr txBox="1">
            <a:spLocks noGrp="1"/>
          </p:cNvSpPr>
          <p:nvPr>
            <p:ph type="title" idx="8"/>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25" name="Google Shape;625;p10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626"/>
        <p:cNvGrpSpPr/>
        <p:nvPr/>
      </p:nvGrpSpPr>
      <p:grpSpPr>
        <a:xfrm>
          <a:off x="0" y="0"/>
          <a:ext cx="0" cy="0"/>
          <a:chOff x="0" y="0"/>
          <a:chExt cx="0" cy="0"/>
        </a:xfrm>
      </p:grpSpPr>
      <p:cxnSp>
        <p:nvCxnSpPr>
          <p:cNvPr id="627" name="Google Shape;627;p101"/>
          <p:cNvCxnSpPr/>
          <p:nvPr/>
        </p:nvCxnSpPr>
        <p:spPr>
          <a:xfrm rot="10800000">
            <a:off x="694470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628" name="Google Shape;628;p101"/>
          <p:cNvSpPr txBox="1">
            <a:spLocks noGrp="1"/>
          </p:cNvSpPr>
          <p:nvPr>
            <p:ph type="title"/>
          </p:nvPr>
        </p:nvSpPr>
        <p:spPr>
          <a:xfrm>
            <a:off x="720000" y="1708350"/>
            <a:ext cx="1992900" cy="370200"/>
          </a:xfrm>
          <a:prstGeom prst="rect">
            <a:avLst/>
          </a:prstGeom>
        </p:spPr>
        <p:txBody>
          <a:bodyPr spcFirstLastPara="1" wrap="square" lIns="0" tIns="0" rIns="0" bIns="0"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29" name="Google Shape;629;p101"/>
          <p:cNvSpPr txBox="1">
            <a:spLocks noGrp="1"/>
          </p:cNvSpPr>
          <p:nvPr>
            <p:ph type="subTitle" idx="1"/>
          </p:nvPr>
        </p:nvSpPr>
        <p:spPr>
          <a:xfrm>
            <a:off x="720009" y="2078357"/>
            <a:ext cx="1992900" cy="5571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30" name="Google Shape;630;p101"/>
          <p:cNvSpPr txBox="1">
            <a:spLocks noGrp="1"/>
          </p:cNvSpPr>
          <p:nvPr>
            <p:ph type="title" idx="2"/>
          </p:nvPr>
        </p:nvSpPr>
        <p:spPr>
          <a:xfrm>
            <a:off x="5114453" y="1708376"/>
            <a:ext cx="1992900" cy="3702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1" name="Google Shape;631;p101"/>
          <p:cNvSpPr txBox="1">
            <a:spLocks noGrp="1"/>
          </p:cNvSpPr>
          <p:nvPr>
            <p:ph type="subTitle" idx="3"/>
          </p:nvPr>
        </p:nvSpPr>
        <p:spPr>
          <a:xfrm>
            <a:off x="5114454" y="2078382"/>
            <a:ext cx="1992900" cy="5571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32" name="Google Shape;632;p101"/>
          <p:cNvSpPr txBox="1">
            <a:spLocks noGrp="1"/>
          </p:cNvSpPr>
          <p:nvPr>
            <p:ph type="title" idx="4"/>
          </p:nvPr>
        </p:nvSpPr>
        <p:spPr>
          <a:xfrm>
            <a:off x="720000" y="3259991"/>
            <a:ext cx="1992900" cy="370200"/>
          </a:xfrm>
          <a:prstGeom prst="rect">
            <a:avLst/>
          </a:prstGeom>
        </p:spPr>
        <p:txBody>
          <a:bodyPr spcFirstLastPara="1" wrap="square" lIns="0" tIns="0" rIns="0" bIns="0"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3" name="Google Shape;633;p101"/>
          <p:cNvSpPr txBox="1">
            <a:spLocks noGrp="1"/>
          </p:cNvSpPr>
          <p:nvPr>
            <p:ph type="subTitle" idx="5"/>
          </p:nvPr>
        </p:nvSpPr>
        <p:spPr>
          <a:xfrm>
            <a:off x="720009" y="3630125"/>
            <a:ext cx="1992900" cy="5571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34" name="Google Shape;634;p101"/>
          <p:cNvSpPr txBox="1">
            <a:spLocks noGrp="1"/>
          </p:cNvSpPr>
          <p:nvPr>
            <p:ph type="title" idx="6"/>
          </p:nvPr>
        </p:nvSpPr>
        <p:spPr>
          <a:xfrm>
            <a:off x="5114453" y="3259991"/>
            <a:ext cx="1992900" cy="3702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5" name="Google Shape;635;p101"/>
          <p:cNvSpPr txBox="1">
            <a:spLocks noGrp="1"/>
          </p:cNvSpPr>
          <p:nvPr>
            <p:ph type="subTitle" idx="7"/>
          </p:nvPr>
        </p:nvSpPr>
        <p:spPr>
          <a:xfrm>
            <a:off x="5114453" y="3630125"/>
            <a:ext cx="1992900" cy="5571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36" name="Google Shape;636;p101"/>
          <p:cNvSpPr txBox="1">
            <a:spLocks noGrp="1"/>
          </p:cNvSpPr>
          <p:nvPr>
            <p:ph type="title" idx="8"/>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37" name="Google Shape;637;p10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638"/>
        <p:cNvGrpSpPr/>
        <p:nvPr/>
      </p:nvGrpSpPr>
      <p:grpSpPr>
        <a:xfrm>
          <a:off x="0" y="0"/>
          <a:ext cx="0" cy="0"/>
          <a:chOff x="0" y="0"/>
          <a:chExt cx="0" cy="0"/>
        </a:xfrm>
      </p:grpSpPr>
      <p:sp>
        <p:nvSpPr>
          <p:cNvPr id="639" name="Google Shape;639;p102"/>
          <p:cNvSpPr txBox="1">
            <a:spLocks noGrp="1"/>
          </p:cNvSpPr>
          <p:nvPr>
            <p:ph type="title"/>
          </p:nvPr>
        </p:nvSpPr>
        <p:spPr>
          <a:xfrm>
            <a:off x="720000" y="1672800"/>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40" name="Google Shape;640;p102"/>
          <p:cNvSpPr txBox="1">
            <a:spLocks noGrp="1"/>
          </p:cNvSpPr>
          <p:nvPr>
            <p:ph type="subTitle" idx="1"/>
          </p:nvPr>
        </p:nvSpPr>
        <p:spPr>
          <a:xfrm>
            <a:off x="720000" y="2024725"/>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41" name="Google Shape;641;p102"/>
          <p:cNvSpPr txBox="1">
            <a:spLocks noGrp="1"/>
          </p:cNvSpPr>
          <p:nvPr>
            <p:ph type="title" idx="2"/>
          </p:nvPr>
        </p:nvSpPr>
        <p:spPr>
          <a:xfrm>
            <a:off x="3419271" y="1672800"/>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42" name="Google Shape;642;p102"/>
          <p:cNvSpPr txBox="1">
            <a:spLocks noGrp="1"/>
          </p:cNvSpPr>
          <p:nvPr>
            <p:ph type="subTitle" idx="3"/>
          </p:nvPr>
        </p:nvSpPr>
        <p:spPr>
          <a:xfrm>
            <a:off x="3419271" y="2024725"/>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43" name="Google Shape;643;p102"/>
          <p:cNvSpPr txBox="1">
            <a:spLocks noGrp="1"/>
          </p:cNvSpPr>
          <p:nvPr>
            <p:ph type="title" idx="4"/>
          </p:nvPr>
        </p:nvSpPr>
        <p:spPr>
          <a:xfrm>
            <a:off x="720000" y="3223413"/>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44" name="Google Shape;644;p102"/>
          <p:cNvSpPr txBox="1">
            <a:spLocks noGrp="1"/>
          </p:cNvSpPr>
          <p:nvPr>
            <p:ph type="subTitle" idx="5"/>
          </p:nvPr>
        </p:nvSpPr>
        <p:spPr>
          <a:xfrm>
            <a:off x="720000" y="3575163"/>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45" name="Google Shape;645;p102"/>
          <p:cNvSpPr txBox="1">
            <a:spLocks noGrp="1"/>
          </p:cNvSpPr>
          <p:nvPr>
            <p:ph type="title" idx="6"/>
          </p:nvPr>
        </p:nvSpPr>
        <p:spPr>
          <a:xfrm>
            <a:off x="3419271" y="3223413"/>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46" name="Google Shape;646;p102"/>
          <p:cNvSpPr txBox="1">
            <a:spLocks noGrp="1"/>
          </p:cNvSpPr>
          <p:nvPr>
            <p:ph type="subTitle" idx="7"/>
          </p:nvPr>
        </p:nvSpPr>
        <p:spPr>
          <a:xfrm>
            <a:off x="3419271" y="3575163"/>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47" name="Google Shape;647;p102"/>
          <p:cNvSpPr txBox="1">
            <a:spLocks noGrp="1"/>
          </p:cNvSpPr>
          <p:nvPr>
            <p:ph type="title" idx="8"/>
          </p:nvPr>
        </p:nvSpPr>
        <p:spPr>
          <a:xfrm>
            <a:off x="6118549" y="1672800"/>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48" name="Google Shape;648;p102"/>
          <p:cNvSpPr txBox="1">
            <a:spLocks noGrp="1"/>
          </p:cNvSpPr>
          <p:nvPr>
            <p:ph type="subTitle" idx="9"/>
          </p:nvPr>
        </p:nvSpPr>
        <p:spPr>
          <a:xfrm>
            <a:off x="6118549" y="2024725"/>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49" name="Google Shape;649;p102"/>
          <p:cNvSpPr txBox="1">
            <a:spLocks noGrp="1"/>
          </p:cNvSpPr>
          <p:nvPr>
            <p:ph type="title" idx="13"/>
          </p:nvPr>
        </p:nvSpPr>
        <p:spPr>
          <a:xfrm>
            <a:off x="6118549" y="3223413"/>
            <a:ext cx="2305500" cy="3519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50" name="Google Shape;650;p102"/>
          <p:cNvSpPr txBox="1">
            <a:spLocks noGrp="1"/>
          </p:cNvSpPr>
          <p:nvPr>
            <p:ph type="subTitle" idx="14"/>
          </p:nvPr>
        </p:nvSpPr>
        <p:spPr>
          <a:xfrm>
            <a:off x="6118549" y="3575163"/>
            <a:ext cx="2305500" cy="54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51" name="Google Shape;651;p102"/>
          <p:cNvSpPr txBox="1">
            <a:spLocks noGrp="1"/>
          </p:cNvSpPr>
          <p:nvPr>
            <p:ph type="title" idx="15"/>
          </p:nvPr>
        </p:nvSpPr>
        <p:spPr>
          <a:xfrm>
            <a:off x="720000" y="445025"/>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652" name="Google Shape;652;p102"/>
          <p:cNvCxnSpPr/>
          <p:nvPr/>
        </p:nvCxnSpPr>
        <p:spPr>
          <a:xfrm rot="10800000" flipH="1">
            <a:off x="7639050" y="3543450"/>
            <a:ext cx="1657200" cy="1657200"/>
          </a:xfrm>
          <a:prstGeom prst="straightConnector1">
            <a:avLst/>
          </a:prstGeom>
          <a:noFill/>
          <a:ln w="19050" cap="flat" cmpd="sng">
            <a:solidFill>
              <a:schemeClr val="accent2"/>
            </a:solidFill>
            <a:prstDash val="solid"/>
            <a:round/>
            <a:headEnd type="none" w="med" len="med"/>
            <a:tailEnd type="none" w="med" len="med"/>
          </a:ln>
        </p:spPr>
      </p:cxnSp>
      <p:sp>
        <p:nvSpPr>
          <p:cNvPr id="653" name="Google Shape;653;p10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654"/>
        <p:cNvGrpSpPr/>
        <p:nvPr/>
      </p:nvGrpSpPr>
      <p:grpSpPr>
        <a:xfrm>
          <a:off x="0" y="0"/>
          <a:ext cx="0" cy="0"/>
          <a:chOff x="0" y="0"/>
          <a:chExt cx="0" cy="0"/>
        </a:xfrm>
      </p:grpSpPr>
      <p:sp>
        <p:nvSpPr>
          <p:cNvPr id="655" name="Google Shape;655;p103"/>
          <p:cNvSpPr txBox="1">
            <a:spLocks noGrp="1"/>
          </p:cNvSpPr>
          <p:nvPr>
            <p:ph type="title" hasCustomPrompt="1"/>
          </p:nvPr>
        </p:nvSpPr>
        <p:spPr>
          <a:xfrm flipH="1">
            <a:off x="2657375" y="2884673"/>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656" name="Google Shape;656;p103"/>
          <p:cNvSpPr txBox="1">
            <a:spLocks noGrp="1"/>
          </p:cNvSpPr>
          <p:nvPr>
            <p:ph type="subTitle" idx="1"/>
          </p:nvPr>
        </p:nvSpPr>
        <p:spPr>
          <a:xfrm flipH="1">
            <a:off x="2657375" y="3967200"/>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57" name="Google Shape;657;p103"/>
          <p:cNvSpPr txBox="1">
            <a:spLocks noGrp="1"/>
          </p:cNvSpPr>
          <p:nvPr>
            <p:ph type="title" idx="2" hasCustomPrompt="1"/>
          </p:nvPr>
        </p:nvSpPr>
        <p:spPr>
          <a:xfrm flipH="1">
            <a:off x="5807225" y="734177"/>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658" name="Google Shape;658;p103"/>
          <p:cNvSpPr txBox="1">
            <a:spLocks noGrp="1"/>
          </p:cNvSpPr>
          <p:nvPr>
            <p:ph type="subTitle" idx="3"/>
          </p:nvPr>
        </p:nvSpPr>
        <p:spPr>
          <a:xfrm flipH="1">
            <a:off x="5807225" y="1816625"/>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59" name="Google Shape;659;p103"/>
          <p:cNvSpPr txBox="1">
            <a:spLocks noGrp="1"/>
          </p:cNvSpPr>
          <p:nvPr>
            <p:ph type="title" idx="4" hasCustomPrompt="1"/>
          </p:nvPr>
        </p:nvSpPr>
        <p:spPr>
          <a:xfrm flipH="1">
            <a:off x="5807225" y="2884683"/>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660" name="Google Shape;660;p103"/>
          <p:cNvSpPr txBox="1">
            <a:spLocks noGrp="1"/>
          </p:cNvSpPr>
          <p:nvPr>
            <p:ph type="subTitle" idx="5"/>
          </p:nvPr>
        </p:nvSpPr>
        <p:spPr>
          <a:xfrm flipH="1">
            <a:off x="5807225" y="3967200"/>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61" name="Google Shape;661;p103"/>
          <p:cNvSpPr txBox="1">
            <a:spLocks noGrp="1"/>
          </p:cNvSpPr>
          <p:nvPr>
            <p:ph type="title" idx="6" hasCustomPrompt="1"/>
          </p:nvPr>
        </p:nvSpPr>
        <p:spPr>
          <a:xfrm flipH="1">
            <a:off x="2657375" y="734177"/>
            <a:ext cx="2199300" cy="705900"/>
          </a:xfrm>
          <a:prstGeom prst="rect">
            <a:avLst/>
          </a:prstGeom>
        </p:spPr>
        <p:txBody>
          <a:bodyPr spcFirstLastPara="1" wrap="square" lIns="0" tIns="0" rIns="0" bIns="0" anchor="ctr" anchorCtr="0">
            <a:noAutofit/>
          </a:bodyPr>
          <a:lstStyle>
            <a:lvl1pPr lvl="0" algn="ctr" rtl="0">
              <a:spcBef>
                <a:spcPts val="0"/>
              </a:spcBef>
              <a:spcAft>
                <a:spcPts val="0"/>
              </a:spcAft>
              <a:buSzPts val="6200"/>
              <a:buNone/>
              <a:defRPr sz="53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662" name="Google Shape;662;p103"/>
          <p:cNvSpPr txBox="1">
            <a:spLocks noGrp="1"/>
          </p:cNvSpPr>
          <p:nvPr>
            <p:ph type="subTitle" idx="7"/>
          </p:nvPr>
        </p:nvSpPr>
        <p:spPr>
          <a:xfrm flipH="1">
            <a:off x="2657375" y="1816625"/>
            <a:ext cx="2199300" cy="60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63" name="Google Shape;663;p103"/>
          <p:cNvSpPr txBox="1">
            <a:spLocks noGrp="1"/>
          </p:cNvSpPr>
          <p:nvPr>
            <p:ph type="subTitle" idx="8"/>
          </p:nvPr>
        </p:nvSpPr>
        <p:spPr>
          <a:xfrm flipH="1">
            <a:off x="2657375" y="35907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sp>
        <p:nvSpPr>
          <p:cNvPr id="664" name="Google Shape;664;p103"/>
          <p:cNvSpPr txBox="1">
            <a:spLocks noGrp="1"/>
          </p:cNvSpPr>
          <p:nvPr>
            <p:ph type="subTitle" idx="9"/>
          </p:nvPr>
        </p:nvSpPr>
        <p:spPr>
          <a:xfrm flipH="1">
            <a:off x="5807225" y="35907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sp>
        <p:nvSpPr>
          <p:cNvPr id="665" name="Google Shape;665;p103"/>
          <p:cNvSpPr txBox="1">
            <a:spLocks noGrp="1"/>
          </p:cNvSpPr>
          <p:nvPr>
            <p:ph type="subTitle" idx="13"/>
          </p:nvPr>
        </p:nvSpPr>
        <p:spPr>
          <a:xfrm flipH="1">
            <a:off x="5807225" y="14402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sp>
        <p:nvSpPr>
          <p:cNvPr id="666" name="Google Shape;666;p103"/>
          <p:cNvSpPr txBox="1">
            <a:spLocks noGrp="1"/>
          </p:cNvSpPr>
          <p:nvPr>
            <p:ph type="subTitle" idx="14"/>
          </p:nvPr>
        </p:nvSpPr>
        <p:spPr>
          <a:xfrm flipH="1">
            <a:off x="2657375" y="1440200"/>
            <a:ext cx="2199300" cy="376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1pPr>
            <a:lvl2pPr lvl="1"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2pPr>
            <a:lvl3pPr lvl="2"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3pPr>
            <a:lvl4pPr lvl="3"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4pPr>
            <a:lvl5pPr lvl="4"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5pPr>
            <a:lvl6pPr lvl="5"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6pPr>
            <a:lvl7pPr lvl="6"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7pPr>
            <a:lvl8pPr lvl="7"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8pPr>
            <a:lvl9pPr lvl="8" algn="ctr" rtl="0">
              <a:lnSpc>
                <a:spcPct val="100000"/>
              </a:lnSpc>
              <a:spcBef>
                <a:spcPts val="0"/>
              </a:spcBef>
              <a:spcAft>
                <a:spcPts val="0"/>
              </a:spcAft>
              <a:buClr>
                <a:schemeClr val="dk1"/>
              </a:buClr>
              <a:buSzPts val="2000"/>
              <a:buFont typeface="Roboto Black"/>
              <a:buNone/>
              <a:defRPr sz="2000">
                <a:solidFill>
                  <a:schemeClr val="dk1"/>
                </a:solidFill>
                <a:latin typeface="Roboto Black"/>
                <a:ea typeface="Roboto Black"/>
                <a:cs typeface="Roboto Black"/>
                <a:sym typeface="Roboto Black"/>
              </a:defRPr>
            </a:lvl9pPr>
          </a:lstStyle>
          <a:p>
            <a:endParaRPr/>
          </a:p>
        </p:txBody>
      </p:sp>
      <p:cxnSp>
        <p:nvCxnSpPr>
          <p:cNvPr id="667" name="Google Shape;667;p103"/>
          <p:cNvCxnSpPr/>
          <p:nvPr/>
        </p:nvCxnSpPr>
        <p:spPr>
          <a:xfrm rot="10800000" flipH="1">
            <a:off x="0" y="-41100"/>
            <a:ext cx="2199300" cy="5184600"/>
          </a:xfrm>
          <a:prstGeom prst="straightConnector1">
            <a:avLst/>
          </a:prstGeom>
          <a:noFill/>
          <a:ln w="19050" cap="flat" cmpd="sng">
            <a:solidFill>
              <a:schemeClr val="accent2"/>
            </a:solidFill>
            <a:prstDash val="solid"/>
            <a:round/>
            <a:headEnd type="none" w="med" len="med"/>
            <a:tailEnd type="none" w="med" len="med"/>
          </a:ln>
        </p:spPr>
      </p:cxnSp>
      <p:sp>
        <p:nvSpPr>
          <p:cNvPr id="668" name="Google Shape;668;p10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34" Type="http://schemas.openxmlformats.org/officeDocument/2006/relationships/oleObject" Target="../embeddings/oleObject2.bin"/><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tags" Target="../tags/tag3.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theme" Target="../theme/theme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image" Target="../media/image2.emf"/><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55.xml"/><Relationship Id="rId18" Type="http://schemas.openxmlformats.org/officeDocument/2006/relationships/slideLayout" Target="../slideLayouts/slideLayout60.xml"/><Relationship Id="rId26" Type="http://schemas.openxmlformats.org/officeDocument/2006/relationships/slideLayout" Target="../slideLayouts/slideLayout68.xml"/><Relationship Id="rId3" Type="http://schemas.openxmlformats.org/officeDocument/2006/relationships/slideLayout" Target="../slideLayouts/slideLayout45.xml"/><Relationship Id="rId21" Type="http://schemas.openxmlformats.org/officeDocument/2006/relationships/slideLayout" Target="../slideLayouts/slideLayout63.xml"/><Relationship Id="rId34" Type="http://schemas.openxmlformats.org/officeDocument/2006/relationships/oleObject" Target="../embeddings/oleObject3.bin"/><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5" Type="http://schemas.openxmlformats.org/officeDocument/2006/relationships/slideLayout" Target="../slideLayouts/slideLayout67.xml"/><Relationship Id="rId33" Type="http://schemas.openxmlformats.org/officeDocument/2006/relationships/tags" Target="../tags/tag4.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slideLayout" Target="../slideLayouts/slideLayout62.xml"/><Relationship Id="rId29" Type="http://schemas.openxmlformats.org/officeDocument/2006/relationships/slideLayout" Target="../slideLayouts/slideLayout71.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24" Type="http://schemas.openxmlformats.org/officeDocument/2006/relationships/slideLayout" Target="../slideLayouts/slideLayout66.xml"/><Relationship Id="rId32" Type="http://schemas.openxmlformats.org/officeDocument/2006/relationships/theme" Target="../theme/theme3.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23" Type="http://schemas.openxmlformats.org/officeDocument/2006/relationships/slideLayout" Target="../slideLayouts/slideLayout65.xml"/><Relationship Id="rId28" Type="http://schemas.openxmlformats.org/officeDocument/2006/relationships/slideLayout" Target="../slideLayouts/slideLayout70.xml"/><Relationship Id="rId10" Type="http://schemas.openxmlformats.org/officeDocument/2006/relationships/slideLayout" Target="../slideLayouts/slideLayout52.xml"/><Relationship Id="rId19" Type="http://schemas.openxmlformats.org/officeDocument/2006/relationships/slideLayout" Target="../slideLayouts/slideLayout61.xml"/><Relationship Id="rId31" Type="http://schemas.openxmlformats.org/officeDocument/2006/relationships/slideLayout" Target="../slideLayouts/slideLayout73.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 Id="rId22" Type="http://schemas.openxmlformats.org/officeDocument/2006/relationships/slideLayout" Target="../slideLayouts/slideLayout64.xml"/><Relationship Id="rId27" Type="http://schemas.openxmlformats.org/officeDocument/2006/relationships/slideLayout" Target="../slideLayouts/slideLayout69.xml"/><Relationship Id="rId30" Type="http://schemas.openxmlformats.org/officeDocument/2006/relationships/slideLayout" Target="../slideLayouts/slideLayout72.xml"/><Relationship Id="rId35" Type="http://schemas.openxmlformats.org/officeDocument/2006/relationships/image" Target="../media/image3.emf"/><Relationship Id="rId8" Type="http://schemas.openxmlformats.org/officeDocument/2006/relationships/slideLayout" Target="../slideLayouts/slideLayout50.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86.xml"/><Relationship Id="rId18" Type="http://schemas.openxmlformats.org/officeDocument/2006/relationships/slideLayout" Target="../slideLayouts/slideLayout91.xml"/><Relationship Id="rId26" Type="http://schemas.openxmlformats.org/officeDocument/2006/relationships/slideLayout" Target="../slideLayouts/slideLayout99.xml"/><Relationship Id="rId3" Type="http://schemas.openxmlformats.org/officeDocument/2006/relationships/slideLayout" Target="../slideLayouts/slideLayout76.xml"/><Relationship Id="rId21" Type="http://schemas.openxmlformats.org/officeDocument/2006/relationships/slideLayout" Target="../slideLayouts/slideLayout94.xml"/><Relationship Id="rId34" Type="http://schemas.openxmlformats.org/officeDocument/2006/relationships/oleObject" Target="../embeddings/oleObject4.bin"/><Relationship Id="rId7" Type="http://schemas.openxmlformats.org/officeDocument/2006/relationships/slideLayout" Target="../slideLayouts/slideLayout80.xml"/><Relationship Id="rId12" Type="http://schemas.openxmlformats.org/officeDocument/2006/relationships/slideLayout" Target="../slideLayouts/slideLayout85.xml"/><Relationship Id="rId17" Type="http://schemas.openxmlformats.org/officeDocument/2006/relationships/slideLayout" Target="../slideLayouts/slideLayout90.xml"/><Relationship Id="rId25" Type="http://schemas.openxmlformats.org/officeDocument/2006/relationships/slideLayout" Target="../slideLayouts/slideLayout98.xml"/><Relationship Id="rId33" Type="http://schemas.openxmlformats.org/officeDocument/2006/relationships/tags" Target="../tags/tag5.xml"/><Relationship Id="rId2" Type="http://schemas.openxmlformats.org/officeDocument/2006/relationships/slideLayout" Target="../slideLayouts/slideLayout75.xml"/><Relationship Id="rId16" Type="http://schemas.openxmlformats.org/officeDocument/2006/relationships/slideLayout" Target="../slideLayouts/slideLayout89.xml"/><Relationship Id="rId20" Type="http://schemas.openxmlformats.org/officeDocument/2006/relationships/slideLayout" Target="../slideLayouts/slideLayout93.xml"/><Relationship Id="rId29" Type="http://schemas.openxmlformats.org/officeDocument/2006/relationships/slideLayout" Target="../slideLayouts/slideLayout102.xml"/><Relationship Id="rId1" Type="http://schemas.openxmlformats.org/officeDocument/2006/relationships/slideLayout" Target="../slideLayouts/slideLayout74.xml"/><Relationship Id="rId6" Type="http://schemas.openxmlformats.org/officeDocument/2006/relationships/slideLayout" Target="../slideLayouts/slideLayout79.xml"/><Relationship Id="rId11" Type="http://schemas.openxmlformats.org/officeDocument/2006/relationships/slideLayout" Target="../slideLayouts/slideLayout84.xml"/><Relationship Id="rId24" Type="http://schemas.openxmlformats.org/officeDocument/2006/relationships/slideLayout" Target="../slideLayouts/slideLayout97.xml"/><Relationship Id="rId32" Type="http://schemas.openxmlformats.org/officeDocument/2006/relationships/theme" Target="../theme/theme4.xml"/><Relationship Id="rId5" Type="http://schemas.openxmlformats.org/officeDocument/2006/relationships/slideLayout" Target="../slideLayouts/slideLayout78.xml"/><Relationship Id="rId15" Type="http://schemas.openxmlformats.org/officeDocument/2006/relationships/slideLayout" Target="../slideLayouts/slideLayout88.xml"/><Relationship Id="rId23" Type="http://schemas.openxmlformats.org/officeDocument/2006/relationships/slideLayout" Target="../slideLayouts/slideLayout96.xml"/><Relationship Id="rId28" Type="http://schemas.openxmlformats.org/officeDocument/2006/relationships/slideLayout" Target="../slideLayouts/slideLayout101.xml"/><Relationship Id="rId10" Type="http://schemas.openxmlformats.org/officeDocument/2006/relationships/slideLayout" Target="../slideLayouts/slideLayout83.xml"/><Relationship Id="rId19" Type="http://schemas.openxmlformats.org/officeDocument/2006/relationships/slideLayout" Target="../slideLayouts/slideLayout92.xml"/><Relationship Id="rId31" Type="http://schemas.openxmlformats.org/officeDocument/2006/relationships/slideLayout" Target="../slideLayouts/slideLayout104.xml"/><Relationship Id="rId4" Type="http://schemas.openxmlformats.org/officeDocument/2006/relationships/slideLayout" Target="../slideLayouts/slideLayout77.xml"/><Relationship Id="rId9" Type="http://schemas.openxmlformats.org/officeDocument/2006/relationships/slideLayout" Target="../slideLayouts/slideLayout82.xml"/><Relationship Id="rId14" Type="http://schemas.openxmlformats.org/officeDocument/2006/relationships/slideLayout" Target="../slideLayouts/slideLayout87.xml"/><Relationship Id="rId22" Type="http://schemas.openxmlformats.org/officeDocument/2006/relationships/slideLayout" Target="../slideLayouts/slideLayout95.xml"/><Relationship Id="rId27" Type="http://schemas.openxmlformats.org/officeDocument/2006/relationships/slideLayout" Target="../slideLayouts/slideLayout100.xml"/><Relationship Id="rId30" Type="http://schemas.openxmlformats.org/officeDocument/2006/relationships/slideLayout" Target="../slideLayouts/slideLayout103.xml"/><Relationship Id="rId35" Type="http://schemas.openxmlformats.org/officeDocument/2006/relationships/image" Target="../media/image4.emf"/><Relationship Id="rId8"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7BE8EB69-3713-6451-8536-3426420EA061}"/>
              </a:ext>
            </a:extLst>
          </p:cNvPr>
          <p:cNvGraphicFramePr>
            <a:graphicFrameLocks noChangeAspect="1"/>
          </p:cNvGraphicFramePr>
          <p:nvPr userDrawn="1">
            <p:custDataLst>
              <p:tags r:id="rId13"/>
            </p:custDataLst>
            <p:extLst>
              <p:ext uri="{D42A27DB-BD31-4B8C-83A1-F6EECF244321}">
                <p14:modId xmlns:p14="http://schemas.microsoft.com/office/powerpoint/2010/main" val="302579368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14" imgW="7772400" imgH="10058400" progId="TCLayout.ActiveDocument.1">
                  <p:embed/>
                </p:oleObj>
              </mc:Choice>
              <mc:Fallback>
                <p:oleObj name="think-cell Slide" r:id="rId14" imgW="7772400" imgH="10058400" progId="TCLayout.ActiveDocument.1">
                  <p:embed/>
                  <p:pic>
                    <p:nvPicPr>
                      <p:cNvPr id="0" name=""/>
                      <p:cNvPicPr/>
                      <p:nvPr/>
                    </p:nvPicPr>
                    <p:blipFill>
                      <a:blip r:embed="rId15"/>
                      <a:stretch>
                        <a:fillRect/>
                      </a:stretch>
                    </p:blipFill>
                    <p:spPr>
                      <a:xfrm>
                        <a:off x="1588" y="1588"/>
                        <a:ext cx="1227" cy="1588"/>
                      </a:xfrm>
                      <a:prstGeom prst="rect">
                        <a:avLst/>
                      </a:prstGeom>
                    </p:spPr>
                  </p:pic>
                </p:oleObj>
              </mc:Fallback>
            </mc:AlternateContent>
          </a:graphicData>
        </a:graphic>
      </p:graphicFrame>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334C0167-EAC7-03A6-D034-F8300CDD42DE}"/>
              </a:ext>
            </a:extLst>
          </p:cNvPr>
          <p:cNvGraphicFramePr>
            <a:graphicFrameLocks noChangeAspect="1"/>
          </p:cNvGraphicFramePr>
          <p:nvPr userDrawn="1">
            <p:custDataLst>
              <p:tags r:id="rId33"/>
            </p:custDataLst>
            <p:extLst>
              <p:ext uri="{D42A27DB-BD31-4B8C-83A1-F6EECF244321}">
                <p14:modId xmlns:p14="http://schemas.microsoft.com/office/powerpoint/2010/main" val="260469429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4" imgW="7772400" imgH="10058400" progId="TCLayout.ActiveDocument.1">
                  <p:embed/>
                </p:oleObj>
              </mc:Choice>
              <mc:Fallback>
                <p:oleObj name="think-cell Slide" r:id="rId34" imgW="7772400" imgH="10058400" progId="TCLayout.ActiveDocument.1">
                  <p:embed/>
                  <p:pic>
                    <p:nvPicPr>
                      <p:cNvPr id="0" name=""/>
                      <p:cNvPicPr/>
                      <p:nvPr/>
                    </p:nvPicPr>
                    <p:blipFill>
                      <a:blip r:embed="rId35"/>
                      <a:stretch>
                        <a:fillRect/>
                      </a:stretch>
                    </p:blipFill>
                    <p:spPr>
                      <a:xfrm>
                        <a:off x="1588" y="1588"/>
                        <a:ext cx="1227" cy="1588"/>
                      </a:xfrm>
                      <a:prstGeom prst="rect">
                        <a:avLst/>
                      </a:prstGeom>
                    </p:spPr>
                  </p:pic>
                </p:oleObj>
              </mc:Fallback>
            </mc:AlternateContent>
          </a:graphicData>
        </a:graphic>
      </p:graphicFrame>
      <p:sp>
        <p:nvSpPr>
          <p:cNvPr id="51" name="Google Shape;51;p13"/>
          <p:cNvSpPr txBox="1">
            <a:spLocks noGrp="1"/>
          </p:cNvSpPr>
          <p:nvPr>
            <p:ph type="title"/>
          </p:nvPr>
        </p:nvSpPr>
        <p:spPr>
          <a:xfrm>
            <a:off x="720000" y="445025"/>
            <a:ext cx="7653900" cy="572700"/>
          </a:xfrm>
          <a:prstGeom prst="rect">
            <a:avLst/>
          </a:prstGeom>
          <a:noFill/>
          <a:ln>
            <a:noFill/>
          </a:ln>
        </p:spPr>
        <p:txBody>
          <a:bodyPr spcFirstLastPara="1" wrap="square" lIns="0" tIns="0" rIns="0" bIns="0" anchor="ctr" anchorCtr="0">
            <a:noAutofit/>
          </a:bodyPr>
          <a:lstStyle>
            <a:lvl1pPr lvl="0" rtl="0">
              <a:spcBef>
                <a:spcPts val="0"/>
              </a:spcBef>
              <a:spcAft>
                <a:spcPts val="0"/>
              </a:spcAft>
              <a:buClr>
                <a:schemeClr val="dk1"/>
              </a:buClr>
              <a:buSzPts val="3600"/>
              <a:buFont typeface="Roboto Black"/>
              <a:buNone/>
              <a:defRPr sz="3600">
                <a:solidFill>
                  <a:schemeClr val="dk1"/>
                </a:solidFill>
                <a:latin typeface="Roboto Black"/>
                <a:ea typeface="Roboto Black"/>
                <a:cs typeface="Roboto Black"/>
                <a:sym typeface="Roboto Black"/>
              </a:defRPr>
            </a:lvl1pPr>
            <a:lvl2pPr lvl="1"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2pPr>
            <a:lvl3pPr lvl="2"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3pPr>
            <a:lvl4pPr lvl="3"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4pPr>
            <a:lvl5pPr lvl="4"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5pPr>
            <a:lvl6pPr lvl="5"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6pPr>
            <a:lvl7pPr lvl="6"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7pPr>
            <a:lvl8pPr lvl="7"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8pPr>
            <a:lvl9pPr lvl="8"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body" idx="1"/>
          </p:nvPr>
        </p:nvSpPr>
        <p:spPr>
          <a:xfrm>
            <a:off x="720000" y="1152475"/>
            <a:ext cx="7653900" cy="3450900"/>
          </a:xfrm>
          <a:prstGeom prst="rect">
            <a:avLst/>
          </a:prstGeom>
          <a:noFill/>
          <a:ln>
            <a:noFill/>
          </a:ln>
        </p:spPr>
        <p:txBody>
          <a:bodyPr spcFirstLastPara="1" wrap="square" lIns="0" tIns="0" rIns="0" bIns="0" anchor="ctr" anchorCtr="0">
            <a:noAutofit/>
          </a:bodyPr>
          <a:lstStyle>
            <a:lvl1pPr marL="457200" lvl="0" indent="-330200" rtl="0">
              <a:lnSpc>
                <a:spcPct val="115000"/>
              </a:lnSpc>
              <a:spcBef>
                <a:spcPts val="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1pPr>
            <a:lvl2pPr marL="914400" lvl="1"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2pPr>
            <a:lvl3pPr marL="1371600" lvl="2"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3pPr>
            <a:lvl4pPr marL="1828800" lvl="3"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4pPr>
            <a:lvl5pPr marL="2286000" lvl="4"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5pPr>
            <a:lvl6pPr marL="2743200" lvl="5"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6pPr>
            <a:lvl7pPr marL="3200400" lvl="6"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7pPr>
            <a:lvl8pPr marL="3657600" lvl="7"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8pPr>
            <a:lvl9pPr marL="4114800" lvl="8" indent="-330200" rtl="0">
              <a:lnSpc>
                <a:spcPct val="115000"/>
              </a:lnSpc>
              <a:spcBef>
                <a:spcPts val="1600"/>
              </a:spcBef>
              <a:spcAft>
                <a:spcPts val="1600"/>
              </a:spcAft>
              <a:buClr>
                <a:schemeClr val="dk2"/>
              </a:buClr>
              <a:buSzPts val="1600"/>
              <a:buFont typeface="Assistant"/>
              <a:buChar char="■"/>
              <a:defRPr sz="1600">
                <a:solidFill>
                  <a:schemeClr val="dk2"/>
                </a:solidFill>
                <a:latin typeface="Assistant"/>
                <a:ea typeface="Assistant"/>
                <a:cs typeface="Assistant"/>
                <a:sym typeface="Assistant"/>
              </a:defRPr>
            </a:lvl9pPr>
          </a:lstStyle>
          <a:p>
            <a:endParaRPr/>
          </a:p>
        </p:txBody>
      </p:sp>
      <p:sp>
        <p:nvSpPr>
          <p:cNvPr id="53" name="Google Shape;53;p13"/>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2"/>
                </a:solidFill>
                <a:latin typeface="Assistant"/>
                <a:ea typeface="Assistant"/>
                <a:cs typeface="Assistant"/>
                <a:sym typeface="Assistant"/>
              </a:defRPr>
            </a:lvl1pPr>
            <a:lvl2pPr lvl="1" algn="r">
              <a:buNone/>
              <a:defRPr sz="1300">
                <a:solidFill>
                  <a:schemeClr val="dk2"/>
                </a:solidFill>
                <a:latin typeface="Assistant"/>
                <a:ea typeface="Assistant"/>
                <a:cs typeface="Assistant"/>
                <a:sym typeface="Assistant"/>
              </a:defRPr>
            </a:lvl2pPr>
            <a:lvl3pPr lvl="2" algn="r">
              <a:buNone/>
              <a:defRPr sz="1300">
                <a:solidFill>
                  <a:schemeClr val="dk2"/>
                </a:solidFill>
                <a:latin typeface="Assistant"/>
                <a:ea typeface="Assistant"/>
                <a:cs typeface="Assistant"/>
                <a:sym typeface="Assistant"/>
              </a:defRPr>
            </a:lvl3pPr>
            <a:lvl4pPr lvl="3" algn="r">
              <a:buNone/>
              <a:defRPr sz="1300">
                <a:solidFill>
                  <a:schemeClr val="dk2"/>
                </a:solidFill>
                <a:latin typeface="Assistant"/>
                <a:ea typeface="Assistant"/>
                <a:cs typeface="Assistant"/>
                <a:sym typeface="Assistant"/>
              </a:defRPr>
            </a:lvl4pPr>
            <a:lvl5pPr lvl="4" algn="r">
              <a:buNone/>
              <a:defRPr sz="1300">
                <a:solidFill>
                  <a:schemeClr val="dk2"/>
                </a:solidFill>
                <a:latin typeface="Assistant"/>
                <a:ea typeface="Assistant"/>
                <a:cs typeface="Assistant"/>
                <a:sym typeface="Assistant"/>
              </a:defRPr>
            </a:lvl5pPr>
            <a:lvl6pPr lvl="5" algn="r">
              <a:buNone/>
              <a:defRPr sz="1300">
                <a:solidFill>
                  <a:schemeClr val="dk2"/>
                </a:solidFill>
                <a:latin typeface="Assistant"/>
                <a:ea typeface="Assistant"/>
                <a:cs typeface="Assistant"/>
                <a:sym typeface="Assistant"/>
              </a:defRPr>
            </a:lvl6pPr>
            <a:lvl7pPr lvl="6" algn="r">
              <a:buNone/>
              <a:defRPr sz="1300">
                <a:solidFill>
                  <a:schemeClr val="dk2"/>
                </a:solidFill>
                <a:latin typeface="Assistant"/>
                <a:ea typeface="Assistant"/>
                <a:cs typeface="Assistant"/>
                <a:sym typeface="Assistant"/>
              </a:defRPr>
            </a:lvl7pPr>
            <a:lvl8pPr lvl="7" algn="r">
              <a:buNone/>
              <a:defRPr sz="1300">
                <a:solidFill>
                  <a:schemeClr val="dk2"/>
                </a:solidFill>
                <a:latin typeface="Assistant"/>
                <a:ea typeface="Assistant"/>
                <a:cs typeface="Assistant"/>
                <a:sym typeface="Assistant"/>
              </a:defRPr>
            </a:lvl8pPr>
            <a:lvl9pPr lvl="8" algn="r">
              <a:buNone/>
              <a:defRPr sz="1300">
                <a:solidFill>
                  <a:schemeClr val="dk2"/>
                </a:solidFill>
                <a:latin typeface="Assistant"/>
                <a:ea typeface="Assistant"/>
                <a:cs typeface="Assistant"/>
                <a:sym typeface="Assistan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65"/>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C8FA4023-F144-F5E0-0A1A-2F8849CBCEBC}"/>
              </a:ext>
            </a:extLst>
          </p:cNvPr>
          <p:cNvGraphicFramePr>
            <a:graphicFrameLocks noChangeAspect="1"/>
          </p:cNvGraphicFramePr>
          <p:nvPr userDrawn="1">
            <p:custDataLst>
              <p:tags r:id="rId33"/>
            </p:custDataLst>
            <p:extLst>
              <p:ext uri="{D42A27DB-BD31-4B8C-83A1-F6EECF244321}">
                <p14:modId xmlns:p14="http://schemas.microsoft.com/office/powerpoint/2010/main" val="41376970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4" imgW="7772400" imgH="10058400" progId="TCLayout.ActiveDocument.1">
                  <p:embed/>
                </p:oleObj>
              </mc:Choice>
              <mc:Fallback>
                <p:oleObj name="think-cell Slide" r:id="rId34" imgW="7772400" imgH="10058400" progId="TCLayout.ActiveDocument.1">
                  <p:embed/>
                  <p:pic>
                    <p:nvPicPr>
                      <p:cNvPr id="0" name=""/>
                      <p:cNvPicPr/>
                      <p:nvPr/>
                    </p:nvPicPr>
                    <p:blipFill>
                      <a:blip r:embed="rId35"/>
                      <a:stretch>
                        <a:fillRect/>
                      </a:stretch>
                    </p:blipFill>
                    <p:spPr>
                      <a:xfrm>
                        <a:off x="1588" y="1588"/>
                        <a:ext cx="1227" cy="1588"/>
                      </a:xfrm>
                      <a:prstGeom prst="rect">
                        <a:avLst/>
                      </a:prstGeom>
                    </p:spPr>
                  </p:pic>
                </p:oleObj>
              </mc:Fallback>
            </mc:AlternateContent>
          </a:graphicData>
        </a:graphic>
      </p:graphicFrame>
      <p:sp>
        <p:nvSpPr>
          <p:cNvPr id="266" name="Google Shape;266;p45"/>
          <p:cNvSpPr txBox="1">
            <a:spLocks noGrp="1"/>
          </p:cNvSpPr>
          <p:nvPr>
            <p:ph type="title"/>
          </p:nvPr>
        </p:nvSpPr>
        <p:spPr>
          <a:xfrm>
            <a:off x="720000" y="445025"/>
            <a:ext cx="7653900" cy="572700"/>
          </a:xfrm>
          <a:prstGeom prst="rect">
            <a:avLst/>
          </a:prstGeom>
          <a:noFill/>
          <a:ln>
            <a:noFill/>
          </a:ln>
        </p:spPr>
        <p:txBody>
          <a:bodyPr spcFirstLastPara="1" wrap="square" lIns="0" tIns="0" rIns="0" bIns="0" anchor="ctr" anchorCtr="0">
            <a:noAutofit/>
          </a:bodyPr>
          <a:lstStyle>
            <a:lvl1pPr lvl="0" rtl="0">
              <a:spcBef>
                <a:spcPts val="0"/>
              </a:spcBef>
              <a:spcAft>
                <a:spcPts val="0"/>
              </a:spcAft>
              <a:buClr>
                <a:schemeClr val="dk1"/>
              </a:buClr>
              <a:buSzPts val="3600"/>
              <a:buFont typeface="Roboto Black"/>
              <a:buNone/>
              <a:defRPr sz="3600">
                <a:solidFill>
                  <a:schemeClr val="dk1"/>
                </a:solidFill>
                <a:latin typeface="Roboto Black"/>
                <a:ea typeface="Roboto Black"/>
                <a:cs typeface="Roboto Black"/>
                <a:sym typeface="Roboto Black"/>
              </a:defRPr>
            </a:lvl1pPr>
            <a:lvl2pPr lvl="1"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2pPr>
            <a:lvl3pPr lvl="2"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3pPr>
            <a:lvl4pPr lvl="3"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4pPr>
            <a:lvl5pPr lvl="4"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5pPr>
            <a:lvl6pPr lvl="5"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6pPr>
            <a:lvl7pPr lvl="6"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7pPr>
            <a:lvl8pPr lvl="7"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8pPr>
            <a:lvl9pPr lvl="8"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9pPr>
          </a:lstStyle>
          <a:p>
            <a:endParaRPr/>
          </a:p>
        </p:txBody>
      </p:sp>
      <p:sp>
        <p:nvSpPr>
          <p:cNvPr id="267" name="Google Shape;267;p45"/>
          <p:cNvSpPr txBox="1">
            <a:spLocks noGrp="1"/>
          </p:cNvSpPr>
          <p:nvPr>
            <p:ph type="body" idx="1"/>
          </p:nvPr>
        </p:nvSpPr>
        <p:spPr>
          <a:xfrm>
            <a:off x="720000" y="1152475"/>
            <a:ext cx="7653900" cy="3450900"/>
          </a:xfrm>
          <a:prstGeom prst="rect">
            <a:avLst/>
          </a:prstGeom>
          <a:noFill/>
          <a:ln>
            <a:noFill/>
          </a:ln>
        </p:spPr>
        <p:txBody>
          <a:bodyPr spcFirstLastPara="1" wrap="square" lIns="0" tIns="0" rIns="0" bIns="0" anchor="ctr" anchorCtr="0">
            <a:noAutofit/>
          </a:bodyPr>
          <a:lstStyle>
            <a:lvl1pPr marL="457200" lvl="0" indent="-330200" rtl="0">
              <a:lnSpc>
                <a:spcPct val="115000"/>
              </a:lnSpc>
              <a:spcBef>
                <a:spcPts val="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1pPr>
            <a:lvl2pPr marL="914400" lvl="1"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2pPr>
            <a:lvl3pPr marL="1371600" lvl="2"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3pPr>
            <a:lvl4pPr marL="1828800" lvl="3"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4pPr>
            <a:lvl5pPr marL="2286000" lvl="4"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5pPr>
            <a:lvl6pPr marL="2743200" lvl="5"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6pPr>
            <a:lvl7pPr marL="3200400" lvl="6"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7pPr>
            <a:lvl8pPr marL="3657600" lvl="7"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8pPr>
            <a:lvl9pPr marL="4114800" lvl="8" indent="-330200" rtl="0">
              <a:lnSpc>
                <a:spcPct val="115000"/>
              </a:lnSpc>
              <a:spcBef>
                <a:spcPts val="1600"/>
              </a:spcBef>
              <a:spcAft>
                <a:spcPts val="1600"/>
              </a:spcAft>
              <a:buClr>
                <a:schemeClr val="dk2"/>
              </a:buClr>
              <a:buSzPts val="1600"/>
              <a:buFont typeface="Assistant"/>
              <a:buChar char="■"/>
              <a:defRPr sz="1600">
                <a:solidFill>
                  <a:schemeClr val="dk2"/>
                </a:solidFill>
                <a:latin typeface="Assistant"/>
                <a:ea typeface="Assistant"/>
                <a:cs typeface="Assistant"/>
                <a:sym typeface="Assistant"/>
              </a:defRPr>
            </a:lvl9pPr>
          </a:lstStyle>
          <a:p>
            <a:endParaRPr/>
          </a:p>
        </p:txBody>
      </p:sp>
      <p:sp>
        <p:nvSpPr>
          <p:cNvPr id="268" name="Google Shape;268;p45"/>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2"/>
                </a:solidFill>
                <a:latin typeface="Assistant"/>
                <a:ea typeface="Assistant"/>
                <a:cs typeface="Assistant"/>
                <a:sym typeface="Assistant"/>
              </a:defRPr>
            </a:lvl1pPr>
            <a:lvl2pPr lvl="1" algn="r">
              <a:buNone/>
              <a:defRPr sz="1300">
                <a:solidFill>
                  <a:schemeClr val="dk2"/>
                </a:solidFill>
                <a:latin typeface="Assistant"/>
                <a:ea typeface="Assistant"/>
                <a:cs typeface="Assistant"/>
                <a:sym typeface="Assistant"/>
              </a:defRPr>
            </a:lvl2pPr>
            <a:lvl3pPr lvl="2" algn="r">
              <a:buNone/>
              <a:defRPr sz="1300">
                <a:solidFill>
                  <a:schemeClr val="dk2"/>
                </a:solidFill>
                <a:latin typeface="Assistant"/>
                <a:ea typeface="Assistant"/>
                <a:cs typeface="Assistant"/>
                <a:sym typeface="Assistant"/>
              </a:defRPr>
            </a:lvl3pPr>
            <a:lvl4pPr lvl="3" algn="r">
              <a:buNone/>
              <a:defRPr sz="1300">
                <a:solidFill>
                  <a:schemeClr val="dk2"/>
                </a:solidFill>
                <a:latin typeface="Assistant"/>
                <a:ea typeface="Assistant"/>
                <a:cs typeface="Assistant"/>
                <a:sym typeface="Assistant"/>
              </a:defRPr>
            </a:lvl4pPr>
            <a:lvl5pPr lvl="4" algn="r">
              <a:buNone/>
              <a:defRPr sz="1300">
                <a:solidFill>
                  <a:schemeClr val="dk2"/>
                </a:solidFill>
                <a:latin typeface="Assistant"/>
                <a:ea typeface="Assistant"/>
                <a:cs typeface="Assistant"/>
                <a:sym typeface="Assistant"/>
              </a:defRPr>
            </a:lvl5pPr>
            <a:lvl6pPr lvl="5" algn="r">
              <a:buNone/>
              <a:defRPr sz="1300">
                <a:solidFill>
                  <a:schemeClr val="dk2"/>
                </a:solidFill>
                <a:latin typeface="Assistant"/>
                <a:ea typeface="Assistant"/>
                <a:cs typeface="Assistant"/>
                <a:sym typeface="Assistant"/>
              </a:defRPr>
            </a:lvl6pPr>
            <a:lvl7pPr lvl="6" algn="r">
              <a:buNone/>
              <a:defRPr sz="1300">
                <a:solidFill>
                  <a:schemeClr val="dk2"/>
                </a:solidFill>
                <a:latin typeface="Assistant"/>
                <a:ea typeface="Assistant"/>
                <a:cs typeface="Assistant"/>
                <a:sym typeface="Assistant"/>
              </a:defRPr>
            </a:lvl7pPr>
            <a:lvl8pPr lvl="7" algn="r">
              <a:buNone/>
              <a:defRPr sz="1300">
                <a:solidFill>
                  <a:schemeClr val="dk2"/>
                </a:solidFill>
                <a:latin typeface="Assistant"/>
                <a:ea typeface="Assistant"/>
                <a:cs typeface="Assistant"/>
                <a:sym typeface="Assistant"/>
              </a:defRPr>
            </a:lvl8pPr>
            <a:lvl9pPr lvl="8" algn="r">
              <a:buNone/>
              <a:defRPr sz="1300">
                <a:solidFill>
                  <a:schemeClr val="dk2"/>
                </a:solidFill>
                <a:latin typeface="Assistant"/>
                <a:ea typeface="Assistant"/>
                <a:cs typeface="Assistant"/>
                <a:sym typeface="Assistan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480"/>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67C3796F-91A9-882E-49ED-33BEFFF15BB7}"/>
              </a:ext>
            </a:extLst>
          </p:cNvPr>
          <p:cNvGraphicFramePr>
            <a:graphicFrameLocks noChangeAspect="1"/>
          </p:cNvGraphicFramePr>
          <p:nvPr userDrawn="1">
            <p:custDataLst>
              <p:tags r:id="rId33"/>
            </p:custDataLst>
            <p:extLst>
              <p:ext uri="{D42A27DB-BD31-4B8C-83A1-F6EECF244321}">
                <p14:modId xmlns:p14="http://schemas.microsoft.com/office/powerpoint/2010/main" val="273527163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4" imgW="7772400" imgH="10058400" progId="TCLayout.ActiveDocument.1">
                  <p:embed/>
                </p:oleObj>
              </mc:Choice>
              <mc:Fallback>
                <p:oleObj name="think-cell Slide" r:id="rId34" imgW="7772400" imgH="10058400" progId="TCLayout.ActiveDocument.1">
                  <p:embed/>
                  <p:pic>
                    <p:nvPicPr>
                      <p:cNvPr id="0" name=""/>
                      <p:cNvPicPr/>
                      <p:nvPr/>
                    </p:nvPicPr>
                    <p:blipFill>
                      <a:blip r:embed="rId35"/>
                      <a:stretch>
                        <a:fillRect/>
                      </a:stretch>
                    </p:blipFill>
                    <p:spPr>
                      <a:xfrm>
                        <a:off x="1588" y="1588"/>
                        <a:ext cx="1227" cy="1588"/>
                      </a:xfrm>
                      <a:prstGeom prst="rect">
                        <a:avLst/>
                      </a:prstGeom>
                    </p:spPr>
                  </p:pic>
                </p:oleObj>
              </mc:Fallback>
            </mc:AlternateContent>
          </a:graphicData>
        </a:graphic>
      </p:graphicFrame>
      <p:sp>
        <p:nvSpPr>
          <p:cNvPr id="481" name="Google Shape;481;p77"/>
          <p:cNvSpPr txBox="1">
            <a:spLocks noGrp="1"/>
          </p:cNvSpPr>
          <p:nvPr>
            <p:ph type="title"/>
          </p:nvPr>
        </p:nvSpPr>
        <p:spPr>
          <a:xfrm>
            <a:off x="720000" y="445025"/>
            <a:ext cx="7653900" cy="572700"/>
          </a:xfrm>
          <a:prstGeom prst="rect">
            <a:avLst/>
          </a:prstGeom>
          <a:noFill/>
          <a:ln>
            <a:noFill/>
          </a:ln>
        </p:spPr>
        <p:txBody>
          <a:bodyPr spcFirstLastPara="1" wrap="square" lIns="0" tIns="0" rIns="0" bIns="0" anchor="ctr" anchorCtr="0">
            <a:noAutofit/>
          </a:bodyPr>
          <a:lstStyle>
            <a:lvl1pPr lvl="0" rtl="0">
              <a:spcBef>
                <a:spcPts val="0"/>
              </a:spcBef>
              <a:spcAft>
                <a:spcPts val="0"/>
              </a:spcAft>
              <a:buClr>
                <a:schemeClr val="dk1"/>
              </a:buClr>
              <a:buSzPts val="3600"/>
              <a:buFont typeface="Roboto Black"/>
              <a:buNone/>
              <a:defRPr sz="3600">
                <a:solidFill>
                  <a:schemeClr val="dk1"/>
                </a:solidFill>
                <a:latin typeface="Roboto Black"/>
                <a:ea typeface="Roboto Black"/>
                <a:cs typeface="Roboto Black"/>
                <a:sym typeface="Roboto Black"/>
              </a:defRPr>
            </a:lvl1pPr>
            <a:lvl2pPr lvl="1"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2pPr>
            <a:lvl3pPr lvl="2"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3pPr>
            <a:lvl4pPr lvl="3"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4pPr>
            <a:lvl5pPr lvl="4"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5pPr>
            <a:lvl6pPr lvl="5"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6pPr>
            <a:lvl7pPr lvl="6"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7pPr>
            <a:lvl8pPr lvl="7"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8pPr>
            <a:lvl9pPr lvl="8" rtl="0">
              <a:spcBef>
                <a:spcPts val="0"/>
              </a:spcBef>
              <a:spcAft>
                <a:spcPts val="0"/>
              </a:spcAft>
              <a:buClr>
                <a:schemeClr val="dk1"/>
              </a:buClr>
              <a:buSzPts val="3600"/>
              <a:buFont typeface="Bebas Neue"/>
              <a:buNone/>
              <a:defRPr sz="3600">
                <a:solidFill>
                  <a:schemeClr val="dk1"/>
                </a:solidFill>
                <a:latin typeface="Bebas Neue"/>
                <a:ea typeface="Bebas Neue"/>
                <a:cs typeface="Bebas Neue"/>
                <a:sym typeface="Bebas Neue"/>
              </a:defRPr>
            </a:lvl9pPr>
          </a:lstStyle>
          <a:p>
            <a:endParaRPr/>
          </a:p>
        </p:txBody>
      </p:sp>
      <p:sp>
        <p:nvSpPr>
          <p:cNvPr id="482" name="Google Shape;482;p77"/>
          <p:cNvSpPr txBox="1">
            <a:spLocks noGrp="1"/>
          </p:cNvSpPr>
          <p:nvPr>
            <p:ph type="body" idx="1"/>
          </p:nvPr>
        </p:nvSpPr>
        <p:spPr>
          <a:xfrm>
            <a:off x="720000" y="1152475"/>
            <a:ext cx="7653900" cy="3450900"/>
          </a:xfrm>
          <a:prstGeom prst="rect">
            <a:avLst/>
          </a:prstGeom>
          <a:noFill/>
          <a:ln>
            <a:noFill/>
          </a:ln>
        </p:spPr>
        <p:txBody>
          <a:bodyPr spcFirstLastPara="1" wrap="square" lIns="0" tIns="0" rIns="0" bIns="0" anchor="ctr" anchorCtr="0">
            <a:noAutofit/>
          </a:bodyPr>
          <a:lstStyle>
            <a:lvl1pPr marL="457200" lvl="0" indent="-330200" rtl="0">
              <a:lnSpc>
                <a:spcPct val="115000"/>
              </a:lnSpc>
              <a:spcBef>
                <a:spcPts val="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1pPr>
            <a:lvl2pPr marL="914400" lvl="1"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2pPr>
            <a:lvl3pPr marL="1371600" lvl="2"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3pPr>
            <a:lvl4pPr marL="1828800" lvl="3"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4pPr>
            <a:lvl5pPr marL="2286000" lvl="4"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5pPr>
            <a:lvl6pPr marL="2743200" lvl="5"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6pPr>
            <a:lvl7pPr marL="3200400" lvl="6"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7pPr>
            <a:lvl8pPr marL="3657600" lvl="7" indent="-330200" rtl="0">
              <a:lnSpc>
                <a:spcPct val="115000"/>
              </a:lnSpc>
              <a:spcBef>
                <a:spcPts val="1600"/>
              </a:spcBef>
              <a:spcAft>
                <a:spcPts val="0"/>
              </a:spcAft>
              <a:buClr>
                <a:schemeClr val="dk2"/>
              </a:buClr>
              <a:buSzPts val="1600"/>
              <a:buFont typeface="Assistant"/>
              <a:buChar char="○"/>
              <a:defRPr sz="1600">
                <a:solidFill>
                  <a:schemeClr val="dk2"/>
                </a:solidFill>
                <a:latin typeface="Assistant"/>
                <a:ea typeface="Assistant"/>
                <a:cs typeface="Assistant"/>
                <a:sym typeface="Assistant"/>
              </a:defRPr>
            </a:lvl8pPr>
            <a:lvl9pPr marL="4114800" lvl="8" indent="-330200" rtl="0">
              <a:lnSpc>
                <a:spcPct val="115000"/>
              </a:lnSpc>
              <a:spcBef>
                <a:spcPts val="1600"/>
              </a:spcBef>
              <a:spcAft>
                <a:spcPts val="1600"/>
              </a:spcAft>
              <a:buClr>
                <a:schemeClr val="dk2"/>
              </a:buClr>
              <a:buSzPts val="1600"/>
              <a:buFont typeface="Assistant"/>
              <a:buChar char="■"/>
              <a:defRPr sz="1600">
                <a:solidFill>
                  <a:schemeClr val="dk2"/>
                </a:solidFill>
                <a:latin typeface="Assistant"/>
                <a:ea typeface="Assistant"/>
                <a:cs typeface="Assistant"/>
                <a:sym typeface="Assistant"/>
              </a:defRPr>
            </a:lvl9pPr>
          </a:lstStyle>
          <a:p>
            <a:endParaRPr/>
          </a:p>
        </p:txBody>
      </p:sp>
      <p:sp>
        <p:nvSpPr>
          <p:cNvPr id="483" name="Google Shape;483;p77"/>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2"/>
                </a:solidFill>
                <a:latin typeface="Assistant"/>
                <a:ea typeface="Assistant"/>
                <a:cs typeface="Assistant"/>
                <a:sym typeface="Assistant"/>
              </a:defRPr>
            </a:lvl1pPr>
            <a:lvl2pPr lvl="1" algn="r">
              <a:buNone/>
              <a:defRPr sz="1300">
                <a:solidFill>
                  <a:schemeClr val="dk2"/>
                </a:solidFill>
                <a:latin typeface="Assistant"/>
                <a:ea typeface="Assistant"/>
                <a:cs typeface="Assistant"/>
                <a:sym typeface="Assistant"/>
              </a:defRPr>
            </a:lvl2pPr>
            <a:lvl3pPr lvl="2" algn="r">
              <a:buNone/>
              <a:defRPr sz="1300">
                <a:solidFill>
                  <a:schemeClr val="dk2"/>
                </a:solidFill>
                <a:latin typeface="Assistant"/>
                <a:ea typeface="Assistant"/>
                <a:cs typeface="Assistant"/>
                <a:sym typeface="Assistant"/>
              </a:defRPr>
            </a:lvl3pPr>
            <a:lvl4pPr lvl="3" algn="r">
              <a:buNone/>
              <a:defRPr sz="1300">
                <a:solidFill>
                  <a:schemeClr val="dk2"/>
                </a:solidFill>
                <a:latin typeface="Assistant"/>
                <a:ea typeface="Assistant"/>
                <a:cs typeface="Assistant"/>
                <a:sym typeface="Assistant"/>
              </a:defRPr>
            </a:lvl4pPr>
            <a:lvl5pPr lvl="4" algn="r">
              <a:buNone/>
              <a:defRPr sz="1300">
                <a:solidFill>
                  <a:schemeClr val="dk2"/>
                </a:solidFill>
                <a:latin typeface="Assistant"/>
                <a:ea typeface="Assistant"/>
                <a:cs typeface="Assistant"/>
                <a:sym typeface="Assistant"/>
              </a:defRPr>
            </a:lvl5pPr>
            <a:lvl6pPr lvl="5" algn="r">
              <a:buNone/>
              <a:defRPr sz="1300">
                <a:solidFill>
                  <a:schemeClr val="dk2"/>
                </a:solidFill>
                <a:latin typeface="Assistant"/>
                <a:ea typeface="Assistant"/>
                <a:cs typeface="Assistant"/>
                <a:sym typeface="Assistant"/>
              </a:defRPr>
            </a:lvl6pPr>
            <a:lvl7pPr lvl="6" algn="r">
              <a:buNone/>
              <a:defRPr sz="1300">
                <a:solidFill>
                  <a:schemeClr val="dk2"/>
                </a:solidFill>
                <a:latin typeface="Assistant"/>
                <a:ea typeface="Assistant"/>
                <a:cs typeface="Assistant"/>
                <a:sym typeface="Assistant"/>
              </a:defRPr>
            </a:lvl7pPr>
            <a:lvl8pPr lvl="7" algn="r">
              <a:buNone/>
              <a:defRPr sz="1300">
                <a:solidFill>
                  <a:schemeClr val="dk2"/>
                </a:solidFill>
                <a:latin typeface="Assistant"/>
                <a:ea typeface="Assistant"/>
                <a:cs typeface="Assistant"/>
                <a:sym typeface="Assistant"/>
              </a:defRPr>
            </a:lvl8pPr>
            <a:lvl9pPr lvl="8" algn="r">
              <a:buNone/>
              <a:defRPr sz="1300">
                <a:solidFill>
                  <a:schemeClr val="dk2"/>
                </a:solidFill>
                <a:latin typeface="Assistant"/>
                <a:ea typeface="Assistant"/>
                <a:cs typeface="Assistant"/>
                <a:sym typeface="Assistan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 id="2147483738" r:id="rId18"/>
    <p:sldLayoutId id="2147483739" r:id="rId19"/>
    <p:sldLayoutId id="2147483740" r:id="rId20"/>
    <p:sldLayoutId id="2147483741" r:id="rId21"/>
    <p:sldLayoutId id="2147483742" r:id="rId22"/>
    <p:sldLayoutId id="2147483743" r:id="rId23"/>
    <p:sldLayoutId id="2147483744" r:id="rId24"/>
    <p:sldLayoutId id="2147483745" r:id="rId25"/>
    <p:sldLayoutId id="2147483746" r:id="rId26"/>
    <p:sldLayoutId id="2147483747" r:id="rId27"/>
    <p:sldLayoutId id="2147483748" r:id="rId28"/>
    <p:sldLayoutId id="2147483749" r:id="rId29"/>
    <p:sldLayoutId id="2147483750" r:id="rId30"/>
    <p:sldLayoutId id="2147483751"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95.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5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9.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4.xml"/><Relationship Id="rId1" Type="http://schemas.openxmlformats.org/officeDocument/2006/relationships/slideLayout" Target="../slideLayouts/slideLayout66.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66.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3.xml"/><Relationship Id="rId1" Type="http://schemas.openxmlformats.org/officeDocument/2006/relationships/tags" Target="../tags/tag8.xml"/><Relationship Id="rId6" Type="http://schemas.openxmlformats.org/officeDocument/2006/relationships/image" Target="../media/image15.jpg"/><Relationship Id="rId5" Type="http://schemas.openxmlformats.org/officeDocument/2006/relationships/image" Target="../media/image19.emf"/><Relationship Id="rId4" Type="http://schemas.openxmlformats.org/officeDocument/2006/relationships/oleObject" Target="../embeddings/oleObject7.bin"/></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3.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3.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hyperlink" Target="https://doi.org/10.1542/peds.2013-2823" TargetMode="External"/><Relationship Id="rId2" Type="http://schemas.openxmlformats.org/officeDocument/2006/relationships/notesSlide" Target="../notesSlides/notesSlide24.xml"/><Relationship Id="rId1" Type="http://schemas.openxmlformats.org/officeDocument/2006/relationships/slideLayout" Target="../slideLayouts/slideLayout39.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6.xml"/><Relationship Id="rId1" Type="http://schemas.openxmlformats.org/officeDocument/2006/relationships/tags" Target="../tags/tag6.xml"/><Relationship Id="rId5" Type="http://schemas.openxmlformats.org/officeDocument/2006/relationships/image" Target="../media/image10.emf"/><Relationship Id="rId4" Type="http://schemas.openxmlformats.org/officeDocument/2006/relationships/oleObject" Target="../embeddings/oleObject5.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9.xml"/><Relationship Id="rId1" Type="http://schemas.openxmlformats.org/officeDocument/2006/relationships/tags" Target="../tags/tag7.xml"/><Relationship Id="rId6" Type="http://schemas.openxmlformats.org/officeDocument/2006/relationships/image" Target="../media/image12.jpg"/><Relationship Id="rId5" Type="http://schemas.openxmlformats.org/officeDocument/2006/relationships/image" Target="../media/image11.emf"/><Relationship Id="rId4" Type="http://schemas.openxmlformats.org/officeDocument/2006/relationships/oleObject" Target="../embeddings/oleObject6.bin"/></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109"/>
          <p:cNvSpPr txBox="1">
            <a:spLocks noGrp="1"/>
          </p:cNvSpPr>
          <p:nvPr>
            <p:ph type="ctrTitle"/>
          </p:nvPr>
        </p:nvSpPr>
        <p:spPr>
          <a:xfrm>
            <a:off x="4631325" y="1547400"/>
            <a:ext cx="4083300" cy="2048700"/>
          </a:xfrm>
          <a:prstGeom prst="rect">
            <a:avLst/>
          </a:prstGeom>
        </p:spPr>
        <p:txBody>
          <a:bodyPr spcFirstLastPara="1" wrap="square" lIns="0" tIns="0" rIns="0" bIns="0" anchor="ctr" anchorCtr="0">
            <a:noAutofit/>
          </a:bodyPr>
          <a:lstStyle/>
          <a:p>
            <a:pPr marL="0" lvl="0" indent="0" algn="r" rtl="0">
              <a:spcBef>
                <a:spcPts val="0"/>
              </a:spcBef>
              <a:spcAft>
                <a:spcPts val="0"/>
              </a:spcAft>
              <a:buClr>
                <a:schemeClr val="dk2"/>
              </a:buClr>
              <a:buSzPts val="1100"/>
              <a:buFont typeface="Arial"/>
              <a:buNone/>
            </a:pPr>
            <a:r>
              <a:rPr lang="en" sz="2600"/>
              <a:t>Different Parts of Supplemental Nutrition Assistance Program (SNAP) Leads to Modest Changes in Food Security of Low-income Households</a:t>
            </a:r>
            <a:r>
              <a:rPr lang="en" sz="2000">
                <a:solidFill>
                  <a:schemeClr val="dk2"/>
                </a:solidFill>
                <a:latin typeface="Arial"/>
                <a:ea typeface="Arial"/>
                <a:cs typeface="Arial"/>
                <a:sym typeface="Arial"/>
              </a:rPr>
              <a:t> </a:t>
            </a:r>
            <a:endParaRPr sz="2000">
              <a:solidFill>
                <a:schemeClr val="dk2"/>
              </a:solidFill>
              <a:latin typeface="Arial"/>
              <a:ea typeface="Arial"/>
              <a:cs typeface="Arial"/>
              <a:sym typeface="Arial"/>
            </a:endParaRPr>
          </a:p>
          <a:p>
            <a:pPr marL="0" lvl="0" indent="0" algn="r" rtl="0">
              <a:spcBef>
                <a:spcPts val="0"/>
              </a:spcBef>
              <a:spcAft>
                <a:spcPts val="0"/>
              </a:spcAft>
              <a:buClr>
                <a:schemeClr val="dk2"/>
              </a:buClr>
              <a:buSzPts val="1100"/>
              <a:buFont typeface="Arial"/>
              <a:buNone/>
            </a:pPr>
            <a:endParaRPr/>
          </a:p>
        </p:txBody>
      </p:sp>
      <p:sp>
        <p:nvSpPr>
          <p:cNvPr id="700" name="Google Shape;700;p109"/>
          <p:cNvSpPr txBox="1">
            <a:spLocks noGrp="1"/>
          </p:cNvSpPr>
          <p:nvPr>
            <p:ph type="subTitle" idx="1"/>
          </p:nvPr>
        </p:nvSpPr>
        <p:spPr>
          <a:xfrm>
            <a:off x="6175425" y="4166225"/>
            <a:ext cx="2539200" cy="7809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sz="1400">
                <a:latin typeface="Assistant"/>
                <a:ea typeface="Assistant"/>
                <a:cs typeface="Assistant"/>
                <a:sym typeface="Assistant"/>
              </a:rPr>
              <a:t>Ronglu Jiang, Xuanlong Liang, Hanbing Lu, Yumeng Tian, Shanrong Zhou, Ruizhe Zhu </a:t>
            </a:r>
            <a:endParaRPr sz="700" b="1" u="sng">
              <a:solidFill>
                <a:schemeClr val="dk2"/>
              </a:solidFill>
              <a:latin typeface="Times New Roman"/>
              <a:ea typeface="Times New Roman"/>
              <a:cs typeface="Times New Roman"/>
              <a:sym typeface="Times New Roman"/>
            </a:endParaRPr>
          </a:p>
          <a:p>
            <a:pPr marL="0" lvl="0" indent="0" algn="l" rtl="0">
              <a:spcBef>
                <a:spcPts val="0"/>
              </a:spcBef>
              <a:spcAft>
                <a:spcPts val="0"/>
              </a:spcAft>
              <a:buClr>
                <a:schemeClr val="dk2"/>
              </a:buClr>
              <a:buSzPts val="1100"/>
              <a:buFont typeface="Arial"/>
              <a:buNone/>
            </a:pPr>
            <a:endParaRPr sz="1000" b="1" u="sng">
              <a:solidFill>
                <a:schemeClr val="dk2"/>
              </a:solidFill>
              <a:latin typeface="Times New Roman"/>
              <a:ea typeface="Times New Roman"/>
              <a:cs typeface="Times New Roman"/>
              <a:sym typeface="Times New Roman"/>
            </a:endParaRPr>
          </a:p>
          <a:p>
            <a:pPr marL="0" lvl="0" indent="0" algn="r" rtl="0">
              <a:spcBef>
                <a:spcPts val="0"/>
              </a:spcBef>
              <a:spcAft>
                <a:spcPts val="0"/>
              </a:spcAft>
              <a:buNone/>
            </a:pPr>
            <a:endParaRPr sz="1600">
              <a:latin typeface="Assistant"/>
              <a:ea typeface="Assistant"/>
              <a:cs typeface="Assistant"/>
              <a:sym typeface="Assistant"/>
            </a:endParaRPr>
          </a:p>
        </p:txBody>
      </p:sp>
      <p:pic>
        <p:nvPicPr>
          <p:cNvPr id="701" name="Google Shape;701;p109"/>
          <p:cNvPicPr preferRelativeResize="0"/>
          <p:nvPr/>
        </p:nvPicPr>
        <p:blipFill rotWithShape="1">
          <a:blip r:embed="rId3">
            <a:alphaModFix/>
          </a:blip>
          <a:srcRect l="12833" t="14829" r="42573" b="22466"/>
          <a:stretch/>
        </p:blipFill>
        <p:spPr>
          <a:xfrm>
            <a:off x="0" y="0"/>
            <a:ext cx="4572000" cy="5143500"/>
          </a:xfrm>
          <a:prstGeom prst="rect">
            <a:avLst/>
          </a:prstGeom>
          <a:noFill/>
          <a:ln>
            <a:noFill/>
          </a:ln>
        </p:spPr>
      </p:pic>
      <p:cxnSp>
        <p:nvCxnSpPr>
          <p:cNvPr id="702" name="Google Shape;702;p109"/>
          <p:cNvCxnSpPr/>
          <p:nvPr/>
        </p:nvCxnSpPr>
        <p:spPr>
          <a:xfrm rot="10800000" flipH="1">
            <a:off x="-99475" y="653300"/>
            <a:ext cx="4672500" cy="4530000"/>
          </a:xfrm>
          <a:prstGeom prst="straightConnector1">
            <a:avLst/>
          </a:prstGeom>
          <a:noFill/>
          <a:ln w="19050" cap="flat" cmpd="sng">
            <a:solidFill>
              <a:schemeClr val="lt1"/>
            </a:solidFill>
            <a:prstDash val="solid"/>
            <a:round/>
            <a:headEnd type="none" w="med" len="med"/>
            <a:tailEnd type="none" w="med" len="med"/>
          </a:ln>
        </p:spPr>
      </p:cxnSp>
      <p:cxnSp>
        <p:nvCxnSpPr>
          <p:cNvPr id="703" name="Google Shape;703;p109"/>
          <p:cNvCxnSpPr/>
          <p:nvPr/>
        </p:nvCxnSpPr>
        <p:spPr>
          <a:xfrm>
            <a:off x="6510575" y="3963700"/>
            <a:ext cx="2135400" cy="0"/>
          </a:xfrm>
          <a:prstGeom prst="straightConnector1">
            <a:avLst/>
          </a:prstGeom>
          <a:noFill/>
          <a:ln w="19050" cap="flat" cmpd="sng">
            <a:solidFill>
              <a:srgbClr val="CCCCCC"/>
            </a:solidFill>
            <a:prstDash val="solid"/>
            <a:round/>
            <a:headEnd type="none" w="med" len="med"/>
            <a:tailEnd type="none" w="med" len="med"/>
          </a:ln>
        </p:spPr>
      </p:cxnSp>
      <p:sp>
        <p:nvSpPr>
          <p:cNvPr id="704" name="Google Shape;704;p10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125"/>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Sample Size &amp; Statistical Power</a:t>
            </a:r>
            <a:endParaRPr dirty="0"/>
          </a:p>
        </p:txBody>
      </p:sp>
      <p:pic>
        <p:nvPicPr>
          <p:cNvPr id="903" name="Google Shape;903;p125"/>
          <p:cNvPicPr preferRelativeResize="0"/>
          <p:nvPr/>
        </p:nvPicPr>
        <p:blipFill rotWithShape="1">
          <a:blip r:embed="rId3">
            <a:alphaModFix/>
          </a:blip>
          <a:srcRect l="30699" r="63170"/>
          <a:stretch/>
        </p:blipFill>
        <p:spPr>
          <a:xfrm rot="5400000" flipH="1">
            <a:off x="4141800" y="141300"/>
            <a:ext cx="842400" cy="9162000"/>
          </a:xfrm>
          <a:prstGeom prst="rect">
            <a:avLst/>
          </a:prstGeom>
          <a:noFill/>
          <a:ln>
            <a:noFill/>
          </a:ln>
        </p:spPr>
      </p:pic>
      <p:cxnSp>
        <p:nvCxnSpPr>
          <p:cNvPr id="904" name="Google Shape;904;p125"/>
          <p:cNvCxnSpPr/>
          <p:nvPr/>
        </p:nvCxnSpPr>
        <p:spPr>
          <a:xfrm rot="10800000">
            <a:off x="599250" y="4294950"/>
            <a:ext cx="1058100" cy="1058100"/>
          </a:xfrm>
          <a:prstGeom prst="straightConnector1">
            <a:avLst/>
          </a:prstGeom>
          <a:noFill/>
          <a:ln w="19050" cap="flat" cmpd="sng">
            <a:solidFill>
              <a:schemeClr val="lt2"/>
            </a:solidFill>
            <a:prstDash val="solid"/>
            <a:round/>
            <a:headEnd type="none" w="med" len="med"/>
            <a:tailEnd type="none" w="med" len="med"/>
          </a:ln>
        </p:spPr>
      </p:cxnSp>
      <p:sp>
        <p:nvSpPr>
          <p:cNvPr id="905" name="Google Shape;905;p1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
        <p:nvSpPr>
          <p:cNvPr id="906" name="Google Shape;906;p125"/>
          <p:cNvSpPr txBox="1"/>
          <p:nvPr/>
        </p:nvSpPr>
        <p:spPr>
          <a:xfrm>
            <a:off x="532500" y="1210225"/>
            <a:ext cx="8024400" cy="2816700"/>
          </a:xfrm>
          <a:prstGeom prst="rect">
            <a:avLst/>
          </a:prstGeom>
          <a:noFill/>
          <a:ln>
            <a:noFill/>
          </a:ln>
        </p:spPr>
        <p:txBody>
          <a:bodyPr spcFirstLastPara="1" wrap="square" lIns="91425" tIns="91425" rIns="91425" bIns="91425" anchor="ctr" anchorCtr="0">
            <a:spAutoFit/>
          </a:bodyPr>
          <a:lstStyle/>
          <a:p>
            <a:pPr marL="457200" marR="0" lvl="0" indent="-349250" algn="l" rtl="0">
              <a:lnSpc>
                <a:spcPct val="100000"/>
              </a:lnSpc>
              <a:spcBef>
                <a:spcPts val="0"/>
              </a:spcBef>
              <a:spcAft>
                <a:spcPts val="0"/>
              </a:spcAft>
              <a:buClr>
                <a:schemeClr val="dk2"/>
              </a:buClr>
              <a:buSzPts val="1900"/>
              <a:buFont typeface="Assistant"/>
              <a:buChar char="●"/>
            </a:pPr>
            <a:r>
              <a:rPr lang="en" sz="1900" dirty="0">
                <a:solidFill>
                  <a:schemeClr val="dk2"/>
                </a:solidFill>
                <a:latin typeface="Assistant"/>
                <a:ea typeface="Assistant"/>
                <a:cs typeface="Assistant"/>
                <a:sym typeface="Assistant"/>
              </a:rPr>
              <a:t>H0:μT − </a:t>
            </a:r>
            <a:r>
              <a:rPr lang="en" sz="1900" dirty="0" err="1">
                <a:solidFill>
                  <a:schemeClr val="dk2"/>
                </a:solidFill>
                <a:latin typeface="Assistant"/>
                <a:ea typeface="Assistant"/>
                <a:cs typeface="Assistant"/>
                <a:sym typeface="Assistant"/>
              </a:rPr>
              <a:t>μC</a:t>
            </a:r>
            <a:r>
              <a:rPr lang="en" sz="1900" dirty="0">
                <a:solidFill>
                  <a:schemeClr val="dk2"/>
                </a:solidFill>
                <a:latin typeface="Assistant"/>
                <a:ea typeface="Assistant"/>
                <a:cs typeface="Assistant"/>
                <a:sym typeface="Assistant"/>
              </a:rPr>
              <a:t> ≤ 0: The study hypothesized that SNAP benefits improve the food security status and well-being of the program participants.</a:t>
            </a:r>
            <a:endParaRPr sz="1900" dirty="0">
              <a:solidFill>
                <a:schemeClr val="dk2"/>
              </a:solidFill>
              <a:latin typeface="Assistant"/>
              <a:ea typeface="Assistant"/>
              <a:cs typeface="Assistant"/>
              <a:sym typeface="Assistant"/>
            </a:endParaRPr>
          </a:p>
          <a:p>
            <a:pPr marL="457200" marR="0" lvl="0" indent="-349250" algn="l" rtl="0">
              <a:lnSpc>
                <a:spcPct val="100000"/>
              </a:lnSpc>
              <a:spcBef>
                <a:spcPts val="0"/>
              </a:spcBef>
              <a:spcAft>
                <a:spcPts val="0"/>
              </a:spcAft>
              <a:buClr>
                <a:schemeClr val="dk2"/>
              </a:buClr>
              <a:buSzPts val="1900"/>
              <a:buFont typeface="Assistant"/>
              <a:buChar char="●"/>
            </a:pPr>
            <a:r>
              <a:rPr lang="en" sz="1900" dirty="0">
                <a:solidFill>
                  <a:schemeClr val="dk2"/>
                </a:solidFill>
                <a:latin typeface="Assistant"/>
                <a:ea typeface="Assistant"/>
                <a:cs typeface="Assistant"/>
                <a:sym typeface="Assistant"/>
              </a:rPr>
              <a:t>Set </a:t>
            </a:r>
            <a:r>
              <a:rPr lang="en" sz="1900" b="1" dirty="0">
                <a:solidFill>
                  <a:schemeClr val="dk2"/>
                </a:solidFill>
                <a:latin typeface="Assistant"/>
                <a:ea typeface="Assistant"/>
                <a:cs typeface="Assistant"/>
                <a:sym typeface="Assistant"/>
              </a:rPr>
              <a:t>statistical power = 90%</a:t>
            </a:r>
            <a:r>
              <a:rPr lang="en" sz="1900" dirty="0">
                <a:solidFill>
                  <a:schemeClr val="dk2"/>
                </a:solidFill>
                <a:latin typeface="Assistant"/>
                <a:ea typeface="Assistant"/>
                <a:cs typeface="Assistant"/>
                <a:sym typeface="Assistant"/>
              </a:rPr>
              <a:t>.</a:t>
            </a:r>
            <a:endParaRPr sz="1900" dirty="0">
              <a:solidFill>
                <a:schemeClr val="dk2"/>
              </a:solidFill>
              <a:latin typeface="Assistant"/>
              <a:ea typeface="Assistant"/>
              <a:cs typeface="Assistant"/>
              <a:sym typeface="Assistant"/>
            </a:endParaRPr>
          </a:p>
          <a:p>
            <a:pPr marL="457200" marR="0" lvl="0" indent="-349250" algn="l" rtl="0">
              <a:lnSpc>
                <a:spcPct val="100000"/>
              </a:lnSpc>
              <a:spcBef>
                <a:spcPts val="0"/>
              </a:spcBef>
              <a:spcAft>
                <a:spcPts val="0"/>
              </a:spcAft>
              <a:buClr>
                <a:schemeClr val="dk2"/>
              </a:buClr>
              <a:buSzPts val="1900"/>
              <a:buFont typeface="Assistant"/>
              <a:buChar char="●"/>
            </a:pPr>
            <a:r>
              <a:rPr lang="en" sz="1900" dirty="0">
                <a:solidFill>
                  <a:schemeClr val="dk2"/>
                </a:solidFill>
                <a:latin typeface="Assistant"/>
                <a:ea typeface="Assistant"/>
                <a:cs typeface="Assistant"/>
                <a:sym typeface="Assistant"/>
              </a:rPr>
              <a:t>We assumed that </a:t>
            </a:r>
            <a:r>
              <a:rPr lang="en" sz="1900" b="1" dirty="0">
                <a:solidFill>
                  <a:schemeClr val="dk2"/>
                </a:solidFill>
                <a:latin typeface="Assistant"/>
                <a:ea typeface="Assistant"/>
                <a:cs typeface="Assistant"/>
                <a:sym typeface="Assistant"/>
              </a:rPr>
              <a:t>effect size=2</a:t>
            </a:r>
            <a:r>
              <a:rPr lang="en" sz="1900" dirty="0">
                <a:solidFill>
                  <a:schemeClr val="dk2"/>
                </a:solidFill>
                <a:latin typeface="Assistant"/>
                <a:ea typeface="Assistant"/>
                <a:cs typeface="Assistant"/>
                <a:sym typeface="Assistant"/>
              </a:rPr>
              <a:t>, confidence level=95%, standard deviation=10 and level of significance =95%.</a:t>
            </a:r>
            <a:endParaRPr sz="1900" dirty="0">
              <a:solidFill>
                <a:schemeClr val="dk2"/>
              </a:solidFill>
              <a:latin typeface="Assistant"/>
              <a:ea typeface="Assistant"/>
              <a:cs typeface="Assistant"/>
              <a:sym typeface="Assistant"/>
            </a:endParaRPr>
          </a:p>
          <a:p>
            <a:pPr marL="457200" marR="0" lvl="0" indent="-349250" algn="l" rtl="0">
              <a:lnSpc>
                <a:spcPct val="100000"/>
              </a:lnSpc>
              <a:spcBef>
                <a:spcPts val="0"/>
              </a:spcBef>
              <a:spcAft>
                <a:spcPts val="0"/>
              </a:spcAft>
              <a:buClr>
                <a:schemeClr val="dk2"/>
              </a:buClr>
              <a:buSzPts val="1900"/>
              <a:buFont typeface="Assistant"/>
              <a:buChar char="●"/>
            </a:pPr>
            <a:r>
              <a:rPr lang="en" sz="1900" dirty="0">
                <a:solidFill>
                  <a:schemeClr val="dk2"/>
                </a:solidFill>
                <a:latin typeface="Assistant"/>
                <a:ea typeface="Assistant"/>
                <a:cs typeface="Assistant"/>
                <a:sym typeface="Assistant"/>
              </a:rPr>
              <a:t>Given that the α =0.05 we will reject the null hypothesis is Z &gt;Z(1-0.05) = 1.645</a:t>
            </a:r>
            <a:endParaRPr sz="1900" dirty="0">
              <a:solidFill>
                <a:schemeClr val="dk2"/>
              </a:solidFill>
              <a:latin typeface="Assistant"/>
              <a:ea typeface="Assistant"/>
              <a:cs typeface="Assistant"/>
              <a:sym typeface="Assistant"/>
            </a:endParaRPr>
          </a:p>
          <a:p>
            <a:pPr marL="457200" marR="0" lvl="0" indent="-349250" algn="l" rtl="0">
              <a:lnSpc>
                <a:spcPct val="100000"/>
              </a:lnSpc>
              <a:spcBef>
                <a:spcPts val="0"/>
              </a:spcBef>
              <a:spcAft>
                <a:spcPts val="0"/>
              </a:spcAft>
              <a:buClr>
                <a:schemeClr val="dk2"/>
              </a:buClr>
              <a:buSzPts val="1900"/>
              <a:buFont typeface="Assistant"/>
              <a:buChar char="●"/>
            </a:pPr>
            <a:r>
              <a:rPr lang="en" sz="1900" dirty="0">
                <a:solidFill>
                  <a:schemeClr val="dk2"/>
                </a:solidFill>
                <a:latin typeface="Assistant"/>
                <a:ea typeface="Assistant"/>
                <a:cs typeface="Assistant"/>
                <a:sym typeface="Assistant"/>
              </a:rPr>
              <a:t>n = {[z1−α−Φ-1 (β)]/ </a:t>
            </a:r>
            <a:r>
              <a:rPr lang="en" sz="1900" dirty="0" err="1">
                <a:solidFill>
                  <a:schemeClr val="dk2"/>
                </a:solidFill>
                <a:latin typeface="Assistant"/>
                <a:ea typeface="Assistant"/>
                <a:cs typeface="Assistant"/>
                <a:sym typeface="Assistant"/>
              </a:rPr>
              <a:t>μA</a:t>
            </a:r>
            <a:r>
              <a:rPr lang="en" sz="1900" dirty="0">
                <a:solidFill>
                  <a:schemeClr val="dk2"/>
                </a:solidFill>
                <a:latin typeface="Assistant"/>
                <a:ea typeface="Assistant"/>
                <a:cs typeface="Assistant"/>
                <a:sym typeface="Assistant"/>
              </a:rPr>
              <a:t>/</a:t>
            </a:r>
            <a:r>
              <a:rPr lang="en" sz="1900" dirty="0" err="1">
                <a:solidFill>
                  <a:schemeClr val="dk2"/>
                </a:solidFill>
                <a:latin typeface="Assistant"/>
                <a:ea typeface="Assistant"/>
                <a:cs typeface="Assistant"/>
                <a:sym typeface="Assistant"/>
              </a:rPr>
              <a:t>σ</a:t>
            </a:r>
            <a:r>
              <a:rPr lang="en" sz="1900" dirty="0">
                <a:solidFill>
                  <a:schemeClr val="dk2"/>
                </a:solidFill>
                <a:latin typeface="Assistant"/>
                <a:ea typeface="Assistant"/>
                <a:cs typeface="Assistant"/>
                <a:sym typeface="Assistant"/>
              </a:rPr>
              <a:t>}^2</a:t>
            </a:r>
            <a:endParaRPr sz="1900" dirty="0">
              <a:solidFill>
                <a:schemeClr val="dk2"/>
              </a:solidFill>
              <a:latin typeface="Assistant"/>
              <a:ea typeface="Assistant"/>
              <a:cs typeface="Assistant"/>
              <a:sym typeface="Assistant"/>
            </a:endParaRPr>
          </a:p>
          <a:p>
            <a:pPr marL="457200" marR="0" lvl="0" indent="-349250" algn="l" rtl="0">
              <a:lnSpc>
                <a:spcPct val="100000"/>
              </a:lnSpc>
              <a:spcBef>
                <a:spcPts val="0"/>
              </a:spcBef>
              <a:spcAft>
                <a:spcPts val="0"/>
              </a:spcAft>
              <a:buClr>
                <a:schemeClr val="dk2"/>
              </a:buClr>
              <a:buSzPts val="1900"/>
              <a:buFont typeface="Assistant"/>
              <a:buChar char="●"/>
            </a:pPr>
            <a:r>
              <a:rPr lang="en" sz="1900" dirty="0">
                <a:solidFill>
                  <a:schemeClr val="dk2"/>
                </a:solidFill>
                <a:latin typeface="Assistant"/>
                <a:ea typeface="Assistant"/>
                <a:cs typeface="Assistant"/>
                <a:sym typeface="Assistant"/>
              </a:rPr>
              <a:t>Then n= (1.645-(-1.28)/2/ 10)^2 = 855.5625</a:t>
            </a:r>
            <a:endParaRPr sz="2700" dirty="0">
              <a:solidFill>
                <a:srgbClr val="222222"/>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sp>
        <p:nvSpPr>
          <p:cNvPr id="804" name="Google Shape;804;p118"/>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Operational Procedures</a:t>
            </a:r>
            <a:endParaRPr/>
          </a:p>
        </p:txBody>
      </p:sp>
      <p:pic>
        <p:nvPicPr>
          <p:cNvPr id="805" name="Google Shape;805;p118"/>
          <p:cNvPicPr preferRelativeResize="0"/>
          <p:nvPr/>
        </p:nvPicPr>
        <p:blipFill rotWithShape="1">
          <a:blip r:embed="rId3">
            <a:alphaModFix/>
          </a:blip>
          <a:srcRect l="30699" r="63170"/>
          <a:stretch/>
        </p:blipFill>
        <p:spPr>
          <a:xfrm rot="5400000" flipH="1">
            <a:off x="4141800" y="141300"/>
            <a:ext cx="842400" cy="9162000"/>
          </a:xfrm>
          <a:prstGeom prst="rect">
            <a:avLst/>
          </a:prstGeom>
          <a:noFill/>
          <a:ln>
            <a:noFill/>
          </a:ln>
        </p:spPr>
      </p:pic>
      <p:cxnSp>
        <p:nvCxnSpPr>
          <p:cNvPr id="806" name="Google Shape;806;p118"/>
          <p:cNvCxnSpPr/>
          <p:nvPr/>
        </p:nvCxnSpPr>
        <p:spPr>
          <a:xfrm rot="10800000">
            <a:off x="599250" y="4294950"/>
            <a:ext cx="1058100" cy="1058100"/>
          </a:xfrm>
          <a:prstGeom prst="straightConnector1">
            <a:avLst/>
          </a:prstGeom>
          <a:noFill/>
          <a:ln w="19050" cap="flat" cmpd="sng">
            <a:solidFill>
              <a:schemeClr val="lt2"/>
            </a:solidFill>
            <a:prstDash val="solid"/>
            <a:round/>
            <a:headEnd type="none" w="med" len="med"/>
            <a:tailEnd type="none" w="med" len="med"/>
          </a:ln>
        </p:spPr>
      </p:cxnSp>
      <p:sp>
        <p:nvSpPr>
          <p:cNvPr id="807" name="Google Shape;807;p118"/>
          <p:cNvSpPr txBox="1"/>
          <p:nvPr/>
        </p:nvSpPr>
        <p:spPr>
          <a:xfrm flipH="1">
            <a:off x="38950" y="2223225"/>
            <a:ext cx="8811900" cy="572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endParaRPr sz="1500">
              <a:solidFill>
                <a:schemeClr val="dk2"/>
              </a:solidFill>
              <a:latin typeface="Assistant"/>
              <a:ea typeface="Assistant"/>
              <a:cs typeface="Assistant"/>
              <a:sym typeface="Assistant"/>
            </a:endParaRPr>
          </a:p>
          <a:p>
            <a:pPr marL="457200" marR="0" lvl="0" indent="-317500" algn="l" rtl="0">
              <a:lnSpc>
                <a:spcPct val="100000"/>
              </a:lnSpc>
              <a:spcBef>
                <a:spcPts val="0"/>
              </a:spcBef>
              <a:spcAft>
                <a:spcPts val="0"/>
              </a:spcAft>
              <a:buClr>
                <a:schemeClr val="dk2"/>
              </a:buClr>
              <a:buSzPts val="1400"/>
              <a:buFont typeface="Assistant"/>
              <a:buChar char="●"/>
            </a:pPr>
            <a:r>
              <a:rPr lang="en" b="1">
                <a:solidFill>
                  <a:schemeClr val="dk2"/>
                </a:solidFill>
                <a:latin typeface="Assistant"/>
                <a:ea typeface="Assistant"/>
                <a:cs typeface="Assistant"/>
                <a:sym typeface="Assistant"/>
              </a:rPr>
              <a:t>Process of conducting the study</a:t>
            </a:r>
            <a:r>
              <a:rPr lang="en">
                <a:solidFill>
                  <a:schemeClr val="dk2"/>
                </a:solidFill>
                <a:latin typeface="Assistant"/>
                <a:ea typeface="Assistant"/>
                <a:cs typeface="Assistant"/>
                <a:sym typeface="Assistant"/>
              </a:rPr>
              <a:t>: </a:t>
            </a:r>
            <a:endParaRPr>
              <a:solidFill>
                <a:schemeClr val="dk2"/>
              </a:solidFill>
              <a:latin typeface="Assistant"/>
              <a:ea typeface="Assistant"/>
              <a:cs typeface="Assistant"/>
              <a:sym typeface="Assistant"/>
            </a:endParaRPr>
          </a:p>
          <a:p>
            <a:pPr marL="914400" marR="0" lvl="1" indent="-317500" algn="l" rtl="0">
              <a:lnSpc>
                <a:spcPct val="100000"/>
              </a:lnSpc>
              <a:spcBef>
                <a:spcPts val="0"/>
              </a:spcBef>
              <a:spcAft>
                <a:spcPts val="0"/>
              </a:spcAft>
              <a:buClr>
                <a:schemeClr val="dk2"/>
              </a:buClr>
              <a:buSzPts val="1400"/>
              <a:buFont typeface="Assistant"/>
              <a:buChar char="○"/>
            </a:pPr>
            <a:r>
              <a:rPr lang="en">
                <a:solidFill>
                  <a:schemeClr val="dk2"/>
                </a:solidFill>
                <a:latin typeface="Assistant"/>
                <a:ea typeface="Assistant"/>
                <a:cs typeface="Assistant"/>
                <a:sym typeface="Assistant"/>
              </a:rPr>
              <a:t>We will request USDA approval and will work with the SNAP program director. </a:t>
            </a:r>
            <a:endParaRPr>
              <a:solidFill>
                <a:schemeClr val="dk2"/>
              </a:solidFill>
              <a:latin typeface="Assistant"/>
              <a:ea typeface="Assistant"/>
              <a:cs typeface="Assistant"/>
              <a:sym typeface="Assistant"/>
            </a:endParaRPr>
          </a:p>
          <a:p>
            <a:pPr marL="914400" marR="0" lvl="1" indent="-317500" algn="l" rtl="0">
              <a:lnSpc>
                <a:spcPct val="100000"/>
              </a:lnSpc>
              <a:spcBef>
                <a:spcPts val="0"/>
              </a:spcBef>
              <a:spcAft>
                <a:spcPts val="0"/>
              </a:spcAft>
              <a:buClr>
                <a:schemeClr val="dk2"/>
              </a:buClr>
              <a:buSzPts val="1400"/>
              <a:buFont typeface="Assistant"/>
              <a:buChar char="○"/>
            </a:pPr>
            <a:r>
              <a:rPr lang="en">
                <a:solidFill>
                  <a:schemeClr val="dk2"/>
                </a:solidFill>
                <a:latin typeface="Assistant"/>
                <a:ea typeface="Assistant"/>
                <a:cs typeface="Assistant"/>
                <a:sym typeface="Assistant"/>
              </a:rPr>
              <a:t>Recruited subjects will be </a:t>
            </a:r>
            <a:r>
              <a:rPr lang="en" b="1">
                <a:solidFill>
                  <a:schemeClr val="dk2"/>
                </a:solidFill>
                <a:latin typeface="Assistant"/>
                <a:ea typeface="Assistant"/>
                <a:cs typeface="Assistant"/>
                <a:sym typeface="Assistant"/>
              </a:rPr>
              <a:t>randomly assigned to treatment groups</a:t>
            </a:r>
            <a:r>
              <a:rPr lang="en">
                <a:solidFill>
                  <a:schemeClr val="dk2"/>
                </a:solidFill>
                <a:latin typeface="Assistant"/>
                <a:ea typeface="Assistant"/>
                <a:cs typeface="Assistant"/>
                <a:sym typeface="Assistant"/>
              </a:rPr>
              <a:t> and will receive different treatments for 6 consecutive months.</a:t>
            </a:r>
            <a:endParaRPr>
              <a:solidFill>
                <a:schemeClr val="dk2"/>
              </a:solidFill>
              <a:latin typeface="Assistant"/>
              <a:ea typeface="Assistant"/>
              <a:cs typeface="Assistant"/>
              <a:sym typeface="Assistant"/>
            </a:endParaRPr>
          </a:p>
          <a:p>
            <a:pPr marL="914400" lvl="1" indent="-317500" algn="l" rtl="0">
              <a:spcBef>
                <a:spcPts val="0"/>
              </a:spcBef>
              <a:spcAft>
                <a:spcPts val="0"/>
              </a:spcAft>
              <a:buClr>
                <a:schemeClr val="dk2"/>
              </a:buClr>
              <a:buSzPts val="1400"/>
              <a:buFont typeface="Assistant"/>
              <a:buChar char="○"/>
            </a:pPr>
            <a:r>
              <a:rPr lang="en">
                <a:solidFill>
                  <a:schemeClr val="dk2"/>
                </a:solidFill>
                <a:latin typeface="Assistant"/>
                <a:ea typeface="Assistant"/>
                <a:cs typeface="Assistant"/>
                <a:sym typeface="Assistant"/>
              </a:rPr>
              <a:t>The study will conduct an </a:t>
            </a:r>
            <a:r>
              <a:rPr lang="en" b="1">
                <a:solidFill>
                  <a:schemeClr val="dk2"/>
                </a:solidFill>
                <a:latin typeface="Assistant"/>
                <a:ea typeface="Assistant"/>
                <a:cs typeface="Assistant"/>
                <a:sym typeface="Assistant"/>
              </a:rPr>
              <a:t>online survey </a:t>
            </a:r>
            <a:r>
              <a:rPr lang="en">
                <a:solidFill>
                  <a:schemeClr val="dk2"/>
                </a:solidFill>
                <a:latin typeface="Assistant"/>
                <a:ea typeface="Assistant"/>
                <a:cs typeface="Assistant"/>
                <a:sym typeface="Assistant"/>
              </a:rPr>
              <a:t>to assess participants' food security status and well-being after the six months .</a:t>
            </a:r>
            <a:endParaRPr>
              <a:solidFill>
                <a:schemeClr val="dk2"/>
              </a:solidFill>
              <a:latin typeface="Assistant"/>
              <a:ea typeface="Assistant"/>
              <a:cs typeface="Assistant"/>
              <a:sym typeface="Assistant"/>
            </a:endParaRPr>
          </a:p>
          <a:p>
            <a:pPr marL="914400" lvl="1" indent="-317500" algn="l" rtl="0">
              <a:spcBef>
                <a:spcPts val="0"/>
              </a:spcBef>
              <a:spcAft>
                <a:spcPts val="0"/>
              </a:spcAft>
              <a:buClr>
                <a:schemeClr val="dk2"/>
              </a:buClr>
              <a:buSzPts val="1400"/>
              <a:buFont typeface="Assistant"/>
              <a:buChar char="○"/>
            </a:pPr>
            <a:r>
              <a:rPr lang="en">
                <a:solidFill>
                  <a:schemeClr val="dk2"/>
                </a:solidFill>
                <a:latin typeface="Assistant"/>
                <a:ea typeface="Assistant"/>
                <a:cs typeface="Assistant"/>
                <a:sym typeface="Assistant"/>
              </a:rPr>
              <a:t>Subjects in the control group will be recruited via </a:t>
            </a:r>
            <a:r>
              <a:rPr lang="en" b="1">
                <a:solidFill>
                  <a:schemeClr val="dk2"/>
                </a:solidFill>
                <a:latin typeface="Assistant"/>
                <a:ea typeface="Assistant"/>
                <a:cs typeface="Assistant"/>
                <a:sym typeface="Assistant"/>
              </a:rPr>
              <a:t>Survey Sampling International</a:t>
            </a:r>
            <a:r>
              <a:rPr lang="en">
                <a:solidFill>
                  <a:schemeClr val="dk2"/>
                </a:solidFill>
                <a:latin typeface="Assistant"/>
                <a:ea typeface="Assistant"/>
                <a:cs typeface="Assistant"/>
                <a:sym typeface="Assistant"/>
              </a:rPr>
              <a:t>.</a:t>
            </a:r>
            <a:endParaRPr>
              <a:solidFill>
                <a:schemeClr val="dk2"/>
              </a:solidFill>
              <a:latin typeface="Assistant"/>
              <a:ea typeface="Assistant"/>
              <a:cs typeface="Assistant"/>
              <a:sym typeface="Assistant"/>
            </a:endParaRPr>
          </a:p>
          <a:p>
            <a:pPr marL="914400" lvl="1" indent="-317500" algn="l" rtl="0">
              <a:spcBef>
                <a:spcPts val="0"/>
              </a:spcBef>
              <a:spcAft>
                <a:spcPts val="0"/>
              </a:spcAft>
              <a:buClr>
                <a:schemeClr val="dk2"/>
              </a:buClr>
              <a:buSzPts val="1400"/>
              <a:buFont typeface="Assistant"/>
              <a:buChar char="○"/>
            </a:pPr>
            <a:r>
              <a:rPr lang="en">
                <a:solidFill>
                  <a:schemeClr val="dk2"/>
                </a:solidFill>
                <a:latin typeface="Assistant"/>
                <a:ea typeface="Assistant"/>
                <a:cs typeface="Assistant"/>
                <a:sym typeface="Assistant"/>
              </a:rPr>
              <a:t>Subjects in the treatment groups will take the survey via </a:t>
            </a:r>
            <a:r>
              <a:rPr lang="en" b="1">
                <a:solidFill>
                  <a:schemeClr val="dk2"/>
                </a:solidFill>
                <a:latin typeface="Assistant"/>
                <a:ea typeface="Assistant"/>
                <a:cs typeface="Assistant"/>
                <a:sym typeface="Assistant"/>
              </a:rPr>
              <a:t>official SNAP email</a:t>
            </a:r>
            <a:r>
              <a:rPr lang="en">
                <a:solidFill>
                  <a:schemeClr val="dk2"/>
                </a:solidFill>
                <a:latin typeface="Assistant"/>
                <a:ea typeface="Assistant"/>
                <a:cs typeface="Assistant"/>
                <a:sym typeface="Assistant"/>
              </a:rPr>
              <a:t>.</a:t>
            </a:r>
            <a:endParaRPr>
              <a:solidFill>
                <a:schemeClr val="dk2"/>
              </a:solidFill>
              <a:latin typeface="Assistant"/>
              <a:ea typeface="Assistant"/>
              <a:cs typeface="Assistant"/>
              <a:sym typeface="Assistant"/>
            </a:endParaRPr>
          </a:p>
          <a:p>
            <a:pPr marL="457200" marR="0" lvl="0" indent="-317500" algn="l" rtl="0">
              <a:lnSpc>
                <a:spcPct val="100000"/>
              </a:lnSpc>
              <a:spcBef>
                <a:spcPts val="0"/>
              </a:spcBef>
              <a:spcAft>
                <a:spcPts val="0"/>
              </a:spcAft>
              <a:buClr>
                <a:schemeClr val="dk2"/>
              </a:buClr>
              <a:buSzPts val="1400"/>
              <a:buFont typeface="Assistant"/>
              <a:buChar char="●"/>
            </a:pPr>
            <a:r>
              <a:rPr lang="en" b="1">
                <a:solidFill>
                  <a:schemeClr val="dk2"/>
                </a:solidFill>
                <a:latin typeface="Assistant"/>
                <a:ea typeface="Assistant"/>
                <a:cs typeface="Assistant"/>
                <a:sym typeface="Assistant"/>
              </a:rPr>
              <a:t>Risk of Bias</a:t>
            </a:r>
            <a:r>
              <a:rPr lang="en">
                <a:solidFill>
                  <a:schemeClr val="dk2"/>
                </a:solidFill>
                <a:latin typeface="Assistant"/>
                <a:ea typeface="Assistant"/>
                <a:cs typeface="Assistant"/>
                <a:sym typeface="Assistant"/>
              </a:rPr>
              <a:t>: </a:t>
            </a:r>
            <a:endParaRPr>
              <a:solidFill>
                <a:schemeClr val="dk2"/>
              </a:solidFill>
              <a:latin typeface="Assistant"/>
              <a:ea typeface="Assistant"/>
              <a:cs typeface="Assistant"/>
              <a:sym typeface="Assistant"/>
            </a:endParaRPr>
          </a:p>
          <a:p>
            <a:pPr marL="914400" marR="0" lvl="1" indent="-317500" algn="l" rtl="0">
              <a:lnSpc>
                <a:spcPct val="100000"/>
              </a:lnSpc>
              <a:spcBef>
                <a:spcPts val="0"/>
              </a:spcBef>
              <a:spcAft>
                <a:spcPts val="0"/>
              </a:spcAft>
              <a:buClr>
                <a:schemeClr val="dk2"/>
              </a:buClr>
              <a:buSzPts val="1400"/>
              <a:buFont typeface="Assistant"/>
              <a:buChar char="○"/>
            </a:pPr>
            <a:r>
              <a:rPr lang="en">
                <a:solidFill>
                  <a:schemeClr val="dk2"/>
                </a:solidFill>
                <a:latin typeface="Assistant"/>
                <a:ea typeface="Assistant"/>
                <a:cs typeface="Assistant"/>
                <a:sym typeface="Assistant"/>
              </a:rPr>
              <a:t>Participants in the control group who are most affected by food insecurity would be more likely to complete the survey.</a:t>
            </a:r>
            <a:endParaRPr>
              <a:solidFill>
                <a:schemeClr val="dk2"/>
              </a:solidFill>
              <a:latin typeface="Assistant"/>
              <a:ea typeface="Assistant"/>
              <a:cs typeface="Assistant"/>
              <a:sym typeface="Assistant"/>
            </a:endParaRPr>
          </a:p>
          <a:p>
            <a:pPr marL="914400" marR="0" lvl="1" indent="-317500" algn="l" rtl="0">
              <a:lnSpc>
                <a:spcPct val="100000"/>
              </a:lnSpc>
              <a:spcBef>
                <a:spcPts val="0"/>
              </a:spcBef>
              <a:spcAft>
                <a:spcPts val="0"/>
              </a:spcAft>
              <a:buClr>
                <a:schemeClr val="dk2"/>
              </a:buClr>
              <a:buSzPts val="1400"/>
              <a:buFont typeface="Assistant"/>
              <a:buChar char="○"/>
            </a:pPr>
            <a:r>
              <a:rPr lang="en">
                <a:solidFill>
                  <a:schemeClr val="dk2"/>
                </a:solidFill>
                <a:latin typeface="Assistant"/>
                <a:ea typeface="Assistant"/>
                <a:cs typeface="Assistant"/>
                <a:sym typeface="Assistant"/>
              </a:rPr>
              <a:t>Participants in the treatment groups who have strong positive or negative opinions about the program would be more likely to complete the survey.</a:t>
            </a:r>
            <a:endParaRPr>
              <a:solidFill>
                <a:schemeClr val="dk2"/>
              </a:solidFill>
              <a:latin typeface="Assistant"/>
              <a:ea typeface="Assistant"/>
              <a:cs typeface="Assistant"/>
              <a:sym typeface="Assistant"/>
            </a:endParaRPr>
          </a:p>
          <a:p>
            <a:pPr marL="457200" marR="0" lvl="0" indent="-317500" algn="l" rtl="0">
              <a:lnSpc>
                <a:spcPct val="100000"/>
              </a:lnSpc>
              <a:spcBef>
                <a:spcPts val="0"/>
              </a:spcBef>
              <a:spcAft>
                <a:spcPts val="0"/>
              </a:spcAft>
              <a:buClr>
                <a:schemeClr val="dk2"/>
              </a:buClr>
              <a:buSzPts val="1400"/>
              <a:buFont typeface="Assistant"/>
              <a:buChar char="●"/>
            </a:pPr>
            <a:r>
              <a:rPr lang="en" b="1">
                <a:solidFill>
                  <a:schemeClr val="dk2"/>
                </a:solidFill>
                <a:latin typeface="Assistant"/>
                <a:ea typeface="Assistant"/>
                <a:cs typeface="Assistant"/>
                <a:sym typeface="Assistant"/>
              </a:rPr>
              <a:t>Rewards</a:t>
            </a:r>
            <a:r>
              <a:rPr lang="en">
                <a:solidFill>
                  <a:schemeClr val="dk2"/>
                </a:solidFill>
                <a:latin typeface="Assistant"/>
                <a:ea typeface="Assistant"/>
                <a:cs typeface="Assistant"/>
                <a:sym typeface="Assistant"/>
              </a:rPr>
              <a:t>: Participants will receive a variety of rewards, including cash, food vouchers and lottery tickets.</a:t>
            </a:r>
            <a:endParaRPr>
              <a:solidFill>
                <a:schemeClr val="dk2"/>
              </a:solidFill>
              <a:latin typeface="Assistant"/>
              <a:ea typeface="Assistant"/>
              <a:cs typeface="Assistant"/>
              <a:sym typeface="Assistant"/>
            </a:endParaRPr>
          </a:p>
          <a:p>
            <a:pPr marL="457200" marR="0" lvl="0" indent="-317500" algn="l" rtl="0">
              <a:lnSpc>
                <a:spcPct val="100000"/>
              </a:lnSpc>
              <a:spcBef>
                <a:spcPts val="0"/>
              </a:spcBef>
              <a:spcAft>
                <a:spcPts val="0"/>
              </a:spcAft>
              <a:buClr>
                <a:schemeClr val="dk2"/>
              </a:buClr>
              <a:buSzPts val="1400"/>
              <a:buFont typeface="Assistant"/>
              <a:buChar char="●"/>
            </a:pPr>
            <a:r>
              <a:rPr lang="en" b="1">
                <a:solidFill>
                  <a:schemeClr val="dk2"/>
                </a:solidFill>
                <a:latin typeface="Assistant"/>
                <a:ea typeface="Assistant"/>
                <a:cs typeface="Assistant"/>
                <a:sym typeface="Assistant"/>
              </a:rPr>
              <a:t>Training</a:t>
            </a:r>
            <a:r>
              <a:rPr lang="en">
                <a:solidFill>
                  <a:schemeClr val="dk2"/>
                </a:solidFill>
                <a:latin typeface="Assistant"/>
                <a:ea typeface="Assistant"/>
                <a:cs typeface="Assistant"/>
                <a:sym typeface="Assistant"/>
              </a:rPr>
              <a:t>: The data collection team will be trained over two consecutive days prior to collecting the data.</a:t>
            </a:r>
            <a:endParaRPr>
              <a:solidFill>
                <a:schemeClr val="dk2"/>
              </a:solidFill>
              <a:latin typeface="Assistant"/>
              <a:ea typeface="Assistant"/>
              <a:cs typeface="Assistant"/>
              <a:sym typeface="Assistant"/>
            </a:endParaRPr>
          </a:p>
        </p:txBody>
      </p:sp>
      <p:sp>
        <p:nvSpPr>
          <p:cNvPr id="808" name="Google Shape;808;p1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3" name="Google Shape;813;p119"/>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Brief Schedule</a:t>
            </a:r>
            <a:endParaRPr/>
          </a:p>
        </p:txBody>
      </p:sp>
      <p:sp>
        <p:nvSpPr>
          <p:cNvPr id="814" name="Google Shape;814;p119"/>
          <p:cNvSpPr txBox="1"/>
          <p:nvPr/>
        </p:nvSpPr>
        <p:spPr>
          <a:xfrm flipH="1">
            <a:off x="38775" y="2211300"/>
            <a:ext cx="2608500" cy="572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endParaRPr sz="1600">
              <a:solidFill>
                <a:schemeClr val="dk2"/>
              </a:solidFill>
              <a:latin typeface="Assistant"/>
              <a:ea typeface="Assistant"/>
              <a:cs typeface="Assistant"/>
              <a:sym typeface="Assistant"/>
            </a:endParaRPr>
          </a:p>
          <a:p>
            <a:pPr marL="457200" marR="0" lvl="0" indent="-330200" algn="l" rtl="0">
              <a:lnSpc>
                <a:spcPct val="100000"/>
              </a:lnSpc>
              <a:spcBef>
                <a:spcPts val="0"/>
              </a:spcBef>
              <a:spcAft>
                <a:spcPts val="0"/>
              </a:spcAft>
              <a:buClr>
                <a:schemeClr val="dk2"/>
              </a:buClr>
              <a:buSzPts val="1600"/>
              <a:buFont typeface="Assistant"/>
              <a:buChar char="●"/>
            </a:pPr>
            <a:r>
              <a:rPr lang="en" sz="1600">
                <a:solidFill>
                  <a:schemeClr val="dk2"/>
                </a:solidFill>
                <a:latin typeface="Assistant"/>
                <a:ea typeface="Assistant"/>
                <a:cs typeface="Assistant"/>
                <a:sym typeface="Assistant"/>
              </a:rPr>
              <a:t>The estimated </a:t>
            </a:r>
            <a:r>
              <a:rPr lang="en" sz="1600" b="1">
                <a:solidFill>
                  <a:schemeClr val="dk2"/>
                </a:solidFill>
                <a:latin typeface="Assistant"/>
                <a:ea typeface="Assistant"/>
                <a:cs typeface="Assistant"/>
                <a:sym typeface="Assistant"/>
              </a:rPr>
              <a:t>maximum duration of the project</a:t>
            </a:r>
            <a:r>
              <a:rPr lang="en" sz="1600">
                <a:solidFill>
                  <a:schemeClr val="dk2"/>
                </a:solidFill>
                <a:latin typeface="Assistant"/>
                <a:ea typeface="Assistant"/>
                <a:cs typeface="Assistant"/>
                <a:sym typeface="Assistant"/>
              </a:rPr>
              <a:t> is ~ 359 days. </a:t>
            </a:r>
            <a:endParaRPr sz="1600">
              <a:solidFill>
                <a:schemeClr val="dk2"/>
              </a:solidFill>
              <a:latin typeface="Assistant"/>
              <a:ea typeface="Assistant"/>
              <a:cs typeface="Assistant"/>
              <a:sym typeface="Assistant"/>
            </a:endParaRPr>
          </a:p>
          <a:p>
            <a:pPr marL="457200" marR="0" lvl="0" indent="-330200" algn="l" rtl="0">
              <a:lnSpc>
                <a:spcPct val="100000"/>
              </a:lnSpc>
              <a:spcBef>
                <a:spcPts val="0"/>
              </a:spcBef>
              <a:spcAft>
                <a:spcPts val="0"/>
              </a:spcAft>
              <a:buClr>
                <a:schemeClr val="dk2"/>
              </a:buClr>
              <a:buSzPts val="1600"/>
              <a:buFont typeface="Assistant"/>
              <a:buChar char="●"/>
            </a:pPr>
            <a:r>
              <a:rPr lang="en" sz="1600">
                <a:solidFill>
                  <a:schemeClr val="dk2"/>
                </a:solidFill>
                <a:latin typeface="Assistant"/>
                <a:ea typeface="Assistant"/>
                <a:cs typeface="Assistant"/>
                <a:sym typeface="Assistant"/>
              </a:rPr>
              <a:t>The estimated </a:t>
            </a:r>
            <a:r>
              <a:rPr lang="en" sz="1600" b="1">
                <a:solidFill>
                  <a:schemeClr val="dk2"/>
                </a:solidFill>
                <a:latin typeface="Assistant"/>
                <a:ea typeface="Assistant"/>
                <a:cs typeface="Assistant"/>
                <a:sym typeface="Assistant"/>
              </a:rPr>
              <a:t>minimum duration of the project</a:t>
            </a:r>
            <a:r>
              <a:rPr lang="en" sz="1600">
                <a:solidFill>
                  <a:schemeClr val="dk2"/>
                </a:solidFill>
                <a:latin typeface="Assistant"/>
                <a:ea typeface="Assistant"/>
                <a:cs typeface="Assistant"/>
                <a:sym typeface="Assistant"/>
              </a:rPr>
              <a:t> is ~ 302 days. </a:t>
            </a:r>
            <a:endParaRPr sz="1600">
              <a:solidFill>
                <a:schemeClr val="dk2"/>
              </a:solidFill>
              <a:latin typeface="Assistant"/>
              <a:ea typeface="Assistant"/>
              <a:cs typeface="Assistant"/>
              <a:sym typeface="Assistant"/>
            </a:endParaRPr>
          </a:p>
        </p:txBody>
      </p:sp>
      <p:sp>
        <p:nvSpPr>
          <p:cNvPr id="815" name="Google Shape;815;p1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pic>
        <p:nvPicPr>
          <p:cNvPr id="816" name="Google Shape;816;p119"/>
          <p:cNvPicPr preferRelativeResize="0"/>
          <p:nvPr/>
        </p:nvPicPr>
        <p:blipFill rotWithShape="1">
          <a:blip r:embed="rId3">
            <a:alphaModFix/>
          </a:blip>
          <a:srcRect l="1713" r="2002"/>
          <a:stretch/>
        </p:blipFill>
        <p:spPr>
          <a:xfrm>
            <a:off x="2887100" y="1152350"/>
            <a:ext cx="5942999" cy="37097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120"/>
          <p:cNvSpPr txBox="1">
            <a:spLocks noGrp="1"/>
          </p:cNvSpPr>
          <p:nvPr>
            <p:ph type="title"/>
          </p:nvPr>
        </p:nvSpPr>
        <p:spPr>
          <a:xfrm>
            <a:off x="720000" y="445025"/>
            <a:ext cx="842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Data Collection </a:t>
            </a:r>
            <a:r>
              <a:rPr lang="en" sz="2000"/>
              <a:t>- six-item short form of the food security survey module developed by the U.S. Department of Agriculture</a:t>
            </a:r>
            <a:endParaRPr sz="2000"/>
          </a:p>
        </p:txBody>
      </p:sp>
      <p:graphicFrame>
        <p:nvGraphicFramePr>
          <p:cNvPr id="822" name="Google Shape;822;p120"/>
          <p:cNvGraphicFramePr/>
          <p:nvPr/>
        </p:nvGraphicFramePr>
        <p:xfrm>
          <a:off x="251413" y="1289300"/>
          <a:ext cx="8787750" cy="3688025"/>
        </p:xfrm>
        <a:graphic>
          <a:graphicData uri="http://schemas.openxmlformats.org/drawingml/2006/table">
            <a:tbl>
              <a:tblPr>
                <a:noFill/>
                <a:tableStyleId>{595ED52A-7590-4756-B8A4-8CA259C1331F}</a:tableStyleId>
              </a:tblPr>
              <a:tblGrid>
                <a:gridCol w="1761475">
                  <a:extLst>
                    <a:ext uri="{9D8B030D-6E8A-4147-A177-3AD203B41FA5}">
                      <a16:colId xmlns:a16="http://schemas.microsoft.com/office/drawing/2014/main" val="20000"/>
                    </a:ext>
                  </a:extLst>
                </a:gridCol>
                <a:gridCol w="4141700">
                  <a:extLst>
                    <a:ext uri="{9D8B030D-6E8A-4147-A177-3AD203B41FA5}">
                      <a16:colId xmlns:a16="http://schemas.microsoft.com/office/drawing/2014/main" val="20001"/>
                    </a:ext>
                  </a:extLst>
                </a:gridCol>
                <a:gridCol w="2884575">
                  <a:extLst>
                    <a:ext uri="{9D8B030D-6E8A-4147-A177-3AD203B41FA5}">
                      <a16:colId xmlns:a16="http://schemas.microsoft.com/office/drawing/2014/main" val="20002"/>
                    </a:ext>
                  </a:extLst>
                </a:gridCol>
              </a:tblGrid>
              <a:tr h="301100">
                <a:tc>
                  <a:txBody>
                    <a:bodyPr/>
                    <a:lstStyle/>
                    <a:p>
                      <a:pPr marL="0" lvl="0" indent="0" algn="ctr" rtl="0">
                        <a:spcBef>
                          <a:spcPts val="0"/>
                        </a:spcBef>
                        <a:spcAft>
                          <a:spcPts val="0"/>
                        </a:spcAft>
                        <a:buNone/>
                      </a:pPr>
                      <a:r>
                        <a:rPr lang="en" sz="2000">
                          <a:solidFill>
                            <a:schemeClr val="dk1"/>
                          </a:solidFill>
                          <a:latin typeface="Roboto Black"/>
                          <a:ea typeface="Roboto Black"/>
                          <a:cs typeface="Roboto Black"/>
                          <a:sym typeface="Roboto Black"/>
                        </a:rPr>
                        <a:t>Topic</a:t>
                      </a:r>
                      <a:endParaRPr sz="2000">
                        <a:solidFill>
                          <a:schemeClr val="dk1"/>
                        </a:solidFill>
                        <a:latin typeface="Roboto Black"/>
                        <a:ea typeface="Roboto Black"/>
                        <a:cs typeface="Roboto Black"/>
                        <a:sym typeface="Roboto Black"/>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2000">
                          <a:solidFill>
                            <a:schemeClr val="dk1"/>
                          </a:solidFill>
                          <a:latin typeface="Roboto Black"/>
                          <a:ea typeface="Roboto Black"/>
                          <a:cs typeface="Roboto Black"/>
                          <a:sym typeface="Roboto Black"/>
                        </a:rPr>
                        <a:t>Questions</a:t>
                      </a:r>
                      <a:endParaRPr sz="2000">
                        <a:solidFill>
                          <a:schemeClr val="dk1"/>
                        </a:solidFill>
                        <a:latin typeface="Roboto Black"/>
                        <a:ea typeface="Roboto Black"/>
                        <a:cs typeface="Roboto Black"/>
                        <a:sym typeface="Roboto Black"/>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2000">
                          <a:solidFill>
                            <a:schemeClr val="dk1"/>
                          </a:solidFill>
                          <a:latin typeface="Roboto Black"/>
                          <a:ea typeface="Roboto Black"/>
                          <a:cs typeface="Roboto Black"/>
                          <a:sym typeface="Roboto Black"/>
                        </a:rPr>
                        <a:t>Metric of Performance</a:t>
                      </a:r>
                      <a:endParaRPr sz="2000">
                        <a:solidFill>
                          <a:schemeClr val="dk1"/>
                        </a:solidFill>
                        <a:latin typeface="Roboto Black"/>
                        <a:ea typeface="Roboto Black"/>
                        <a:cs typeface="Roboto Black"/>
                        <a:sym typeface="Roboto Black"/>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1097250">
                <a:tc>
                  <a:txBody>
                    <a:bodyPr/>
                    <a:lstStyle/>
                    <a:p>
                      <a:pPr marL="0" lvl="0" indent="0" algn="ctr" rtl="0">
                        <a:spcBef>
                          <a:spcPts val="0"/>
                        </a:spcBef>
                        <a:spcAft>
                          <a:spcPts val="0"/>
                        </a:spcAft>
                        <a:buNone/>
                      </a:pPr>
                      <a:r>
                        <a:rPr lang="en" sz="1800">
                          <a:solidFill>
                            <a:schemeClr val="dk1"/>
                          </a:solidFill>
                          <a:latin typeface="Roboto Black"/>
                          <a:ea typeface="Roboto Black"/>
                          <a:cs typeface="Roboto Black"/>
                          <a:sym typeface="Roboto Black"/>
                        </a:rPr>
                        <a:t>Household Food Situation</a:t>
                      </a:r>
                      <a:endParaRPr sz="1800">
                        <a:solidFill>
                          <a:schemeClr val="dk1"/>
                        </a:solidFill>
                        <a:latin typeface="Roboto Black"/>
                        <a:ea typeface="Roboto Black"/>
                        <a:cs typeface="Roboto Black"/>
                        <a:sym typeface="Roboto Black"/>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457200" marR="0" lvl="0" indent="-292100" algn="l" rtl="0">
                        <a:lnSpc>
                          <a:spcPct val="100000"/>
                        </a:lnSpc>
                        <a:spcBef>
                          <a:spcPts val="0"/>
                        </a:spcBef>
                        <a:spcAft>
                          <a:spcPts val="0"/>
                        </a:spcAft>
                        <a:buClr>
                          <a:schemeClr val="dk2"/>
                        </a:buClr>
                        <a:buSzPts val="1000"/>
                        <a:buFont typeface="Assistant"/>
                        <a:buChar char="●"/>
                      </a:pPr>
                      <a:r>
                        <a:rPr lang="en" sz="1000">
                          <a:solidFill>
                            <a:schemeClr val="dk2"/>
                          </a:solidFill>
                          <a:latin typeface="Assistant"/>
                          <a:ea typeface="Assistant"/>
                          <a:cs typeface="Assistant"/>
                          <a:sym typeface="Assistant"/>
                        </a:rPr>
                        <a:t>“The food that (I/we) bought just didn’t last, and (I/we) didn’t have money to get more.” Was that often, sometimes, or never true for (you/your household) in the last 12 months?</a:t>
                      </a:r>
                      <a:endParaRPr sz="1000">
                        <a:solidFill>
                          <a:schemeClr val="dk2"/>
                        </a:solidFill>
                        <a:latin typeface="Assistant"/>
                        <a:ea typeface="Assistant"/>
                        <a:cs typeface="Assistant"/>
                        <a:sym typeface="Assistant"/>
                      </a:endParaRPr>
                    </a:p>
                    <a:p>
                      <a:pPr marL="457200" marR="0" lvl="0" indent="-292100" algn="l" rtl="0">
                        <a:lnSpc>
                          <a:spcPct val="100000"/>
                        </a:lnSpc>
                        <a:spcBef>
                          <a:spcPts val="0"/>
                        </a:spcBef>
                        <a:spcAft>
                          <a:spcPts val="0"/>
                        </a:spcAft>
                        <a:buClr>
                          <a:schemeClr val="dk2"/>
                        </a:buClr>
                        <a:buSzPts val="1000"/>
                        <a:buFont typeface="Assistant"/>
                        <a:buChar char="●"/>
                      </a:pPr>
                      <a:r>
                        <a:rPr lang="en" sz="1000">
                          <a:solidFill>
                            <a:schemeClr val="dk2"/>
                          </a:solidFill>
                          <a:latin typeface="Assistant"/>
                          <a:ea typeface="Assistant"/>
                          <a:cs typeface="Assistant"/>
                          <a:sym typeface="Assistant"/>
                        </a:rPr>
                        <a:t>“(I/we) couldn’t afford to eat balanced meals.” Was that often, sometimes, or never true for (you/your household) in the last 12 months?</a:t>
                      </a:r>
                      <a:endParaRPr sz="1000">
                        <a:solidFill>
                          <a:schemeClr val="dk2"/>
                        </a:solidFill>
                        <a:latin typeface="Assistant"/>
                        <a:ea typeface="Assistant"/>
                        <a:cs typeface="Assistant"/>
                        <a:sym typeface="Assistant"/>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rowSpan="2">
                  <a:txBody>
                    <a:bodyPr/>
                    <a:lstStyle/>
                    <a:p>
                      <a:pPr marL="457200" marR="0" lvl="0" indent="-311150" algn="l" rtl="0">
                        <a:lnSpc>
                          <a:spcPct val="100000"/>
                        </a:lnSpc>
                        <a:spcBef>
                          <a:spcPts val="0"/>
                        </a:spcBef>
                        <a:spcAft>
                          <a:spcPts val="0"/>
                        </a:spcAft>
                        <a:buClr>
                          <a:schemeClr val="dk2"/>
                        </a:buClr>
                        <a:buSzPts val="1300"/>
                        <a:buFont typeface="Assistant"/>
                        <a:buChar char="●"/>
                      </a:pPr>
                      <a:r>
                        <a:rPr lang="en" sz="1300" b="1">
                          <a:solidFill>
                            <a:schemeClr val="dk2"/>
                          </a:solidFill>
                          <a:latin typeface="Assistant"/>
                          <a:ea typeface="Assistant"/>
                          <a:cs typeface="Assistant"/>
                          <a:sym typeface="Assistant"/>
                        </a:rPr>
                        <a:t>Households with high or marginal food security</a:t>
                      </a:r>
                      <a:r>
                        <a:rPr lang="en" sz="1300">
                          <a:solidFill>
                            <a:schemeClr val="dk2"/>
                          </a:solidFill>
                          <a:latin typeface="Assistant"/>
                          <a:ea typeface="Assistant"/>
                          <a:cs typeface="Assistant"/>
                          <a:sym typeface="Assistant"/>
                        </a:rPr>
                        <a:t> </a:t>
                      </a:r>
                      <a:r>
                        <a:rPr lang="en" sz="1300" b="1">
                          <a:solidFill>
                            <a:srgbClr val="980000"/>
                          </a:solidFill>
                          <a:latin typeface="Assistant"/>
                          <a:ea typeface="Assistant"/>
                          <a:cs typeface="Assistant"/>
                          <a:sym typeface="Assistant"/>
                        </a:rPr>
                        <a:t>(0-1 affirmative responses)</a:t>
                      </a:r>
                      <a:endParaRPr sz="1300" b="1">
                        <a:solidFill>
                          <a:srgbClr val="980000"/>
                        </a:solidFill>
                        <a:latin typeface="Assistant"/>
                        <a:ea typeface="Assistant"/>
                        <a:cs typeface="Assistant"/>
                        <a:sym typeface="Assistant"/>
                      </a:endParaRPr>
                    </a:p>
                    <a:p>
                      <a:pPr marL="457200" marR="0" lvl="0" indent="-311150" algn="l" rtl="0">
                        <a:lnSpc>
                          <a:spcPct val="100000"/>
                        </a:lnSpc>
                        <a:spcBef>
                          <a:spcPts val="0"/>
                        </a:spcBef>
                        <a:spcAft>
                          <a:spcPts val="0"/>
                        </a:spcAft>
                        <a:buClr>
                          <a:schemeClr val="dk2"/>
                        </a:buClr>
                        <a:buSzPts val="1300"/>
                        <a:buFont typeface="Assistant"/>
                        <a:buChar char="●"/>
                      </a:pPr>
                      <a:r>
                        <a:rPr lang="en" sz="1300" b="1">
                          <a:solidFill>
                            <a:schemeClr val="dk2"/>
                          </a:solidFill>
                          <a:latin typeface="Assistant"/>
                          <a:ea typeface="Assistant"/>
                          <a:cs typeface="Assistant"/>
                          <a:sym typeface="Assistant"/>
                        </a:rPr>
                        <a:t>Households with low food security </a:t>
                      </a:r>
                      <a:r>
                        <a:rPr lang="en" sz="1300" b="1">
                          <a:solidFill>
                            <a:srgbClr val="980000"/>
                          </a:solidFill>
                          <a:latin typeface="Assistant"/>
                          <a:ea typeface="Assistant"/>
                          <a:cs typeface="Assistant"/>
                          <a:sym typeface="Assistant"/>
                        </a:rPr>
                        <a:t>(2-4 affirmative responses)</a:t>
                      </a:r>
                      <a:endParaRPr sz="1300" b="1">
                        <a:solidFill>
                          <a:srgbClr val="980000"/>
                        </a:solidFill>
                        <a:latin typeface="Assistant"/>
                        <a:ea typeface="Assistant"/>
                        <a:cs typeface="Assistant"/>
                        <a:sym typeface="Assistant"/>
                      </a:endParaRPr>
                    </a:p>
                    <a:p>
                      <a:pPr marL="457200" marR="0" lvl="0" indent="-311150" algn="l" rtl="0">
                        <a:lnSpc>
                          <a:spcPct val="100000"/>
                        </a:lnSpc>
                        <a:spcBef>
                          <a:spcPts val="0"/>
                        </a:spcBef>
                        <a:spcAft>
                          <a:spcPts val="0"/>
                        </a:spcAft>
                        <a:buClr>
                          <a:schemeClr val="dk2"/>
                        </a:buClr>
                        <a:buSzPts val="1300"/>
                        <a:buFont typeface="Assistant"/>
                        <a:buChar char="●"/>
                      </a:pPr>
                      <a:r>
                        <a:rPr lang="en" sz="1300" b="1">
                          <a:solidFill>
                            <a:schemeClr val="dk2"/>
                          </a:solidFill>
                          <a:latin typeface="Assistant"/>
                          <a:ea typeface="Assistant"/>
                          <a:cs typeface="Assistant"/>
                          <a:sym typeface="Assistant"/>
                        </a:rPr>
                        <a:t>Households with very low food security</a:t>
                      </a:r>
                      <a:r>
                        <a:rPr lang="en" sz="1300">
                          <a:solidFill>
                            <a:schemeClr val="dk2"/>
                          </a:solidFill>
                          <a:latin typeface="Assistant"/>
                          <a:ea typeface="Assistant"/>
                          <a:cs typeface="Assistant"/>
                          <a:sym typeface="Assistant"/>
                        </a:rPr>
                        <a:t> </a:t>
                      </a:r>
                      <a:r>
                        <a:rPr lang="en" sz="1300" b="1">
                          <a:solidFill>
                            <a:srgbClr val="980000"/>
                          </a:solidFill>
                          <a:latin typeface="Assistant"/>
                          <a:ea typeface="Assistant"/>
                          <a:cs typeface="Assistant"/>
                          <a:sym typeface="Assistant"/>
                        </a:rPr>
                        <a:t>(5-6 affirmative responses)</a:t>
                      </a:r>
                      <a:endParaRPr sz="1300" b="1">
                        <a:solidFill>
                          <a:srgbClr val="980000"/>
                        </a:solidFill>
                        <a:latin typeface="Assistant"/>
                        <a:ea typeface="Assistant"/>
                        <a:cs typeface="Assistant"/>
                        <a:sym typeface="Assistant"/>
                      </a:endParaRPr>
                    </a:p>
                    <a:p>
                      <a:pPr marL="0" lvl="0" indent="0" algn="ctr" rtl="0">
                        <a:spcBef>
                          <a:spcPts val="0"/>
                        </a:spcBef>
                        <a:spcAft>
                          <a:spcPts val="0"/>
                        </a:spcAft>
                        <a:buNone/>
                      </a:pPr>
                      <a:endParaRPr sz="1600">
                        <a:solidFill>
                          <a:schemeClr val="dk2"/>
                        </a:solidFill>
                        <a:latin typeface="Assistant"/>
                        <a:ea typeface="Assistant"/>
                        <a:cs typeface="Assistant"/>
                        <a:sym typeface="Assistant"/>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2103125">
                <a:tc>
                  <a:txBody>
                    <a:bodyPr/>
                    <a:lstStyle/>
                    <a:p>
                      <a:pPr marL="0" lvl="0" indent="0" algn="ctr" rtl="0">
                        <a:spcBef>
                          <a:spcPts val="0"/>
                        </a:spcBef>
                        <a:spcAft>
                          <a:spcPts val="0"/>
                        </a:spcAft>
                        <a:buNone/>
                      </a:pPr>
                      <a:r>
                        <a:rPr lang="en" sz="1800">
                          <a:solidFill>
                            <a:schemeClr val="dk1"/>
                          </a:solidFill>
                          <a:latin typeface="Roboto Black"/>
                          <a:ea typeface="Roboto Black"/>
                          <a:cs typeface="Roboto Black"/>
                          <a:sym typeface="Roboto Black"/>
                        </a:rPr>
                        <a:t>Affordability and Meal Size</a:t>
                      </a:r>
                      <a:endParaRPr>
                        <a:solidFill>
                          <a:schemeClr val="dk2"/>
                        </a:solidFill>
                      </a:endParaRPr>
                    </a:p>
                    <a:p>
                      <a:pPr marL="0" lvl="0" indent="0" algn="ctr" rtl="0">
                        <a:spcBef>
                          <a:spcPts val="0"/>
                        </a:spcBef>
                        <a:spcAft>
                          <a:spcPts val="0"/>
                        </a:spcAft>
                        <a:buNone/>
                      </a:pPr>
                      <a:endParaRPr sz="1800">
                        <a:solidFill>
                          <a:schemeClr val="dk1"/>
                        </a:solidFill>
                        <a:latin typeface="Roboto Black"/>
                        <a:ea typeface="Roboto Black"/>
                        <a:cs typeface="Roboto Black"/>
                        <a:sym typeface="Roboto Black"/>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457200" marR="0" lvl="0" indent="-292100" algn="l" rtl="0">
                        <a:lnSpc>
                          <a:spcPct val="100000"/>
                        </a:lnSpc>
                        <a:spcBef>
                          <a:spcPts val="0"/>
                        </a:spcBef>
                        <a:spcAft>
                          <a:spcPts val="0"/>
                        </a:spcAft>
                        <a:buClr>
                          <a:schemeClr val="dk2"/>
                        </a:buClr>
                        <a:buSzPts val="1000"/>
                        <a:buFont typeface="Assistant"/>
                        <a:buChar char="●"/>
                      </a:pPr>
                      <a:r>
                        <a:rPr lang="en" sz="1000">
                          <a:solidFill>
                            <a:schemeClr val="dk2"/>
                          </a:solidFill>
                          <a:latin typeface="Assistant"/>
                          <a:ea typeface="Assistant"/>
                          <a:cs typeface="Assistant"/>
                          <a:sym typeface="Assistant"/>
                        </a:rPr>
                        <a:t>“In the last 12 months, since last (name of current month), did (you/you or other adults in your household) ever cut the size of your meals or skip meals because there wasn't enough money for food?”</a:t>
                      </a:r>
                      <a:endParaRPr sz="1000">
                        <a:solidFill>
                          <a:schemeClr val="dk2"/>
                        </a:solidFill>
                        <a:latin typeface="Assistant"/>
                        <a:ea typeface="Assistant"/>
                        <a:cs typeface="Assistant"/>
                        <a:sym typeface="Assistant"/>
                      </a:endParaRPr>
                    </a:p>
                    <a:p>
                      <a:pPr marL="457200" marR="0" lvl="0" indent="-292100" algn="l" rtl="0">
                        <a:lnSpc>
                          <a:spcPct val="100000"/>
                        </a:lnSpc>
                        <a:spcBef>
                          <a:spcPts val="0"/>
                        </a:spcBef>
                        <a:spcAft>
                          <a:spcPts val="0"/>
                        </a:spcAft>
                        <a:buClr>
                          <a:schemeClr val="dk2"/>
                        </a:buClr>
                        <a:buSzPts val="1000"/>
                        <a:buFont typeface="Assistant"/>
                        <a:buChar char="●"/>
                      </a:pPr>
                      <a:r>
                        <a:rPr lang="en" sz="1000">
                          <a:solidFill>
                            <a:schemeClr val="dk2"/>
                          </a:solidFill>
                          <a:latin typeface="Assistant"/>
                          <a:ea typeface="Assistant"/>
                          <a:cs typeface="Assistant"/>
                          <a:sym typeface="Assistant"/>
                        </a:rPr>
                        <a:t>“[IF YES ABOVE, ASK] How often did this happen—almost every month, some months but not every month, or in only 1 or 2 months?”</a:t>
                      </a:r>
                      <a:endParaRPr sz="1000">
                        <a:solidFill>
                          <a:schemeClr val="dk2"/>
                        </a:solidFill>
                        <a:latin typeface="Assistant"/>
                        <a:ea typeface="Assistant"/>
                        <a:cs typeface="Assistant"/>
                        <a:sym typeface="Assistant"/>
                      </a:endParaRPr>
                    </a:p>
                    <a:p>
                      <a:pPr marL="457200" marR="0" lvl="0" indent="-292100" algn="l" rtl="0">
                        <a:lnSpc>
                          <a:spcPct val="100000"/>
                        </a:lnSpc>
                        <a:spcBef>
                          <a:spcPts val="0"/>
                        </a:spcBef>
                        <a:spcAft>
                          <a:spcPts val="0"/>
                        </a:spcAft>
                        <a:buClr>
                          <a:schemeClr val="dk2"/>
                        </a:buClr>
                        <a:buSzPts val="1000"/>
                        <a:buFont typeface="Assistant"/>
                        <a:buChar char="●"/>
                      </a:pPr>
                      <a:r>
                        <a:rPr lang="en" sz="1000">
                          <a:solidFill>
                            <a:schemeClr val="dk2"/>
                          </a:solidFill>
                          <a:latin typeface="Assistant"/>
                          <a:ea typeface="Assistant"/>
                          <a:cs typeface="Assistant"/>
                          <a:sym typeface="Assistant"/>
                        </a:rPr>
                        <a:t>“In the last 12 months, did you ever eat less than you felt you should because there wasn't enough money for food?”</a:t>
                      </a:r>
                      <a:endParaRPr sz="1000">
                        <a:solidFill>
                          <a:schemeClr val="dk2"/>
                        </a:solidFill>
                        <a:latin typeface="Assistant"/>
                        <a:ea typeface="Assistant"/>
                        <a:cs typeface="Assistant"/>
                        <a:sym typeface="Assistant"/>
                      </a:endParaRPr>
                    </a:p>
                    <a:p>
                      <a:pPr marL="457200" marR="0" lvl="0" indent="-292100" algn="l" rtl="0">
                        <a:lnSpc>
                          <a:spcPct val="100000"/>
                        </a:lnSpc>
                        <a:spcBef>
                          <a:spcPts val="0"/>
                        </a:spcBef>
                        <a:spcAft>
                          <a:spcPts val="0"/>
                        </a:spcAft>
                        <a:buClr>
                          <a:schemeClr val="dk2"/>
                        </a:buClr>
                        <a:buSzPts val="1000"/>
                        <a:buFont typeface="Assistant"/>
                        <a:buChar char="●"/>
                      </a:pPr>
                      <a:r>
                        <a:rPr lang="en" sz="1000">
                          <a:solidFill>
                            <a:schemeClr val="dk2"/>
                          </a:solidFill>
                          <a:latin typeface="Assistant"/>
                          <a:ea typeface="Assistant"/>
                          <a:cs typeface="Assistant"/>
                          <a:sym typeface="Assistant"/>
                        </a:rPr>
                        <a:t>“In the last 12 months, were you every hungry but didn't eat because there wasn't enough money for food?”</a:t>
                      </a:r>
                      <a:endParaRPr sz="1000">
                        <a:solidFill>
                          <a:schemeClr val="dk2"/>
                        </a:solidFill>
                        <a:latin typeface="Assistant"/>
                        <a:ea typeface="Assistant"/>
                        <a:cs typeface="Assistant"/>
                        <a:sym typeface="Assistant"/>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vMerge="1">
                  <a:txBody>
                    <a:bodyPr/>
                    <a:lstStyle/>
                    <a:p>
                      <a:endParaRPr lang="en-TW"/>
                    </a:p>
                  </a:txBody>
                  <a:tcPr/>
                </a:tc>
                <a:extLst>
                  <a:ext uri="{0D108BD9-81ED-4DB2-BD59-A6C34878D82A}">
                    <a16:rowId xmlns:a16="http://schemas.microsoft.com/office/drawing/2014/main" val="10002"/>
                  </a:ext>
                </a:extLst>
              </a:tr>
            </a:tbl>
          </a:graphicData>
        </a:graphic>
      </p:graphicFrame>
      <p:sp>
        <p:nvSpPr>
          <p:cNvPr id="823" name="Google Shape;823;p1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pic>
        <p:nvPicPr>
          <p:cNvPr id="828" name="Google Shape;828;p121"/>
          <p:cNvPicPr preferRelativeResize="0"/>
          <p:nvPr/>
        </p:nvPicPr>
        <p:blipFill rotWithShape="1">
          <a:blip r:embed="rId3">
            <a:alphaModFix/>
          </a:blip>
          <a:srcRect l="40756" r="35839"/>
          <a:stretch/>
        </p:blipFill>
        <p:spPr>
          <a:xfrm flipH="1">
            <a:off x="7341600" y="-15450"/>
            <a:ext cx="1802400" cy="5174400"/>
          </a:xfrm>
          <a:prstGeom prst="rect">
            <a:avLst/>
          </a:prstGeom>
          <a:noFill/>
          <a:ln>
            <a:noFill/>
          </a:ln>
        </p:spPr>
      </p:pic>
      <p:cxnSp>
        <p:nvCxnSpPr>
          <p:cNvPr id="829" name="Google Shape;829;p121"/>
          <p:cNvCxnSpPr/>
          <p:nvPr/>
        </p:nvCxnSpPr>
        <p:spPr>
          <a:xfrm rot="10800000">
            <a:off x="7332600" y="873000"/>
            <a:ext cx="1811400" cy="4270500"/>
          </a:xfrm>
          <a:prstGeom prst="straightConnector1">
            <a:avLst/>
          </a:prstGeom>
          <a:noFill/>
          <a:ln w="19050" cap="flat" cmpd="sng">
            <a:solidFill>
              <a:schemeClr val="lt1"/>
            </a:solidFill>
            <a:prstDash val="solid"/>
            <a:round/>
            <a:headEnd type="none" w="med" len="med"/>
            <a:tailEnd type="none" w="med" len="med"/>
          </a:ln>
        </p:spPr>
      </p:cxnSp>
      <p:sp>
        <p:nvSpPr>
          <p:cNvPr id="830" name="Google Shape;830;p121"/>
          <p:cNvSpPr txBox="1"/>
          <p:nvPr/>
        </p:nvSpPr>
        <p:spPr>
          <a:xfrm flipH="1">
            <a:off x="2862300" y="3482125"/>
            <a:ext cx="1709700" cy="533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Clr>
                <a:schemeClr val="dk2"/>
              </a:buClr>
              <a:buSzPts val="1100"/>
              <a:buFont typeface="Arial"/>
              <a:buNone/>
            </a:pPr>
            <a:r>
              <a:rPr lang="en" sz="2000">
                <a:solidFill>
                  <a:schemeClr val="dk1"/>
                </a:solidFill>
                <a:latin typeface="Roboto Black"/>
                <a:ea typeface="Roboto Black"/>
                <a:cs typeface="Roboto Black"/>
                <a:sym typeface="Roboto Black"/>
              </a:rPr>
              <a:t>Diabetes </a:t>
            </a:r>
            <a:endParaRPr sz="2000">
              <a:solidFill>
                <a:schemeClr val="dk1"/>
              </a:solidFill>
              <a:latin typeface="Roboto Black"/>
              <a:ea typeface="Roboto Black"/>
              <a:cs typeface="Roboto Black"/>
              <a:sym typeface="Roboto Black"/>
            </a:endParaRPr>
          </a:p>
          <a:p>
            <a:pPr marL="0" lvl="0" indent="0" algn="ctr" rtl="0">
              <a:spcBef>
                <a:spcPts val="0"/>
              </a:spcBef>
              <a:spcAft>
                <a:spcPts val="0"/>
              </a:spcAft>
              <a:buClr>
                <a:schemeClr val="dk2"/>
              </a:buClr>
              <a:buSzPts val="1100"/>
              <a:buFont typeface="Arial"/>
              <a:buNone/>
            </a:pPr>
            <a:r>
              <a:rPr lang="en" sz="2000">
                <a:solidFill>
                  <a:schemeClr val="dk1"/>
                </a:solidFill>
                <a:latin typeface="Roboto Black"/>
                <a:ea typeface="Roboto Black"/>
                <a:cs typeface="Roboto Black"/>
                <a:sym typeface="Roboto Black"/>
              </a:rPr>
              <a:t>&amp; Hypertension</a:t>
            </a:r>
            <a:endParaRPr sz="2000">
              <a:solidFill>
                <a:schemeClr val="dk1"/>
              </a:solidFill>
              <a:latin typeface="Roboto Black"/>
              <a:ea typeface="Roboto Black"/>
              <a:cs typeface="Roboto Black"/>
              <a:sym typeface="Roboto Black"/>
            </a:endParaRPr>
          </a:p>
        </p:txBody>
      </p:sp>
      <p:sp>
        <p:nvSpPr>
          <p:cNvPr id="831" name="Google Shape;831;p121"/>
          <p:cNvSpPr txBox="1"/>
          <p:nvPr/>
        </p:nvSpPr>
        <p:spPr>
          <a:xfrm flipH="1">
            <a:off x="310734" y="3346569"/>
            <a:ext cx="1728000" cy="533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a:solidFill>
                  <a:schemeClr val="dk1"/>
                </a:solidFill>
                <a:latin typeface="Roboto Black"/>
                <a:ea typeface="Roboto Black"/>
                <a:cs typeface="Roboto Black"/>
                <a:sym typeface="Roboto Black"/>
              </a:rPr>
              <a:t>Healthy life</a:t>
            </a:r>
            <a:endParaRPr sz="2000">
              <a:solidFill>
                <a:schemeClr val="dk1"/>
              </a:solidFill>
              <a:latin typeface="Roboto Black"/>
              <a:ea typeface="Roboto Black"/>
              <a:cs typeface="Roboto Black"/>
              <a:sym typeface="Roboto Black"/>
            </a:endParaRPr>
          </a:p>
        </p:txBody>
      </p:sp>
      <p:sp>
        <p:nvSpPr>
          <p:cNvPr id="832" name="Google Shape;832;p121"/>
          <p:cNvSpPr txBox="1"/>
          <p:nvPr/>
        </p:nvSpPr>
        <p:spPr>
          <a:xfrm flipH="1">
            <a:off x="5302507" y="3346551"/>
            <a:ext cx="1405200" cy="533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a:solidFill>
                  <a:schemeClr val="dk1"/>
                </a:solidFill>
                <a:latin typeface="Roboto Black"/>
                <a:ea typeface="Roboto Black"/>
                <a:cs typeface="Roboto Black"/>
                <a:sym typeface="Roboto Black"/>
              </a:rPr>
              <a:t>Weight Loss</a:t>
            </a:r>
            <a:endParaRPr sz="2000">
              <a:solidFill>
                <a:schemeClr val="dk1"/>
              </a:solidFill>
              <a:latin typeface="Roboto Black"/>
              <a:ea typeface="Roboto Black"/>
              <a:cs typeface="Roboto Black"/>
              <a:sym typeface="Roboto Black"/>
            </a:endParaRPr>
          </a:p>
        </p:txBody>
      </p:sp>
      <p:grpSp>
        <p:nvGrpSpPr>
          <p:cNvPr id="833" name="Google Shape;833;p121"/>
          <p:cNvGrpSpPr/>
          <p:nvPr/>
        </p:nvGrpSpPr>
        <p:grpSpPr>
          <a:xfrm>
            <a:off x="1174686" y="1371350"/>
            <a:ext cx="4830351" cy="1975133"/>
            <a:chOff x="1406394" y="1371400"/>
            <a:chExt cx="6126000" cy="1148400"/>
          </a:xfrm>
        </p:grpSpPr>
        <p:sp>
          <p:nvSpPr>
            <p:cNvPr id="834" name="Google Shape;834;p121"/>
            <p:cNvSpPr txBox="1"/>
            <p:nvPr/>
          </p:nvSpPr>
          <p:spPr>
            <a:xfrm>
              <a:off x="3506094" y="1371400"/>
              <a:ext cx="2286000" cy="525000"/>
            </a:xfrm>
            <a:prstGeom prst="rect">
              <a:avLst/>
            </a:prstGeom>
            <a:noFill/>
            <a:ln w="19050"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000">
                  <a:solidFill>
                    <a:schemeClr val="dk1"/>
                  </a:solidFill>
                  <a:latin typeface="Roboto Black"/>
                  <a:ea typeface="Roboto Black"/>
                  <a:cs typeface="Roboto Black"/>
                  <a:sym typeface="Roboto Black"/>
                </a:rPr>
                <a:t>Well-being indicators (on a scale 0-6) </a:t>
              </a:r>
              <a:endParaRPr sz="2000">
                <a:solidFill>
                  <a:schemeClr val="dk1"/>
                </a:solidFill>
                <a:latin typeface="Roboto Black"/>
                <a:ea typeface="Roboto Black"/>
                <a:cs typeface="Roboto Black"/>
                <a:sym typeface="Roboto Black"/>
              </a:endParaRPr>
            </a:p>
          </p:txBody>
        </p:sp>
        <p:cxnSp>
          <p:nvCxnSpPr>
            <p:cNvPr id="835" name="Google Shape;835;p121"/>
            <p:cNvCxnSpPr>
              <a:stCxn id="834" idx="2"/>
              <a:endCxn id="832" idx="0"/>
            </p:cNvCxnSpPr>
            <p:nvPr/>
          </p:nvCxnSpPr>
          <p:spPr>
            <a:xfrm rot="-5400000" flipH="1">
              <a:off x="5779044" y="766450"/>
              <a:ext cx="623400" cy="2883300"/>
            </a:xfrm>
            <a:prstGeom prst="bentConnector3">
              <a:avLst>
                <a:gd name="adj1" fmla="val 50003"/>
              </a:avLst>
            </a:prstGeom>
            <a:noFill/>
            <a:ln w="19050" cap="flat" cmpd="sng">
              <a:solidFill>
                <a:schemeClr val="accent2"/>
              </a:solidFill>
              <a:prstDash val="solid"/>
              <a:round/>
              <a:headEnd type="none" w="med" len="med"/>
              <a:tailEnd type="oval" w="med" len="med"/>
            </a:ln>
          </p:spPr>
        </p:cxnSp>
        <p:cxnSp>
          <p:nvCxnSpPr>
            <p:cNvPr id="836" name="Google Shape;836;p121"/>
            <p:cNvCxnSpPr>
              <a:stCxn id="834" idx="2"/>
            </p:cNvCxnSpPr>
            <p:nvPr/>
          </p:nvCxnSpPr>
          <p:spPr>
            <a:xfrm rot="5400000">
              <a:off x="4339194" y="2203900"/>
              <a:ext cx="617400" cy="2400"/>
            </a:xfrm>
            <a:prstGeom prst="bentConnector3">
              <a:avLst>
                <a:gd name="adj1" fmla="val 50000"/>
              </a:avLst>
            </a:prstGeom>
            <a:noFill/>
            <a:ln w="19050" cap="flat" cmpd="sng">
              <a:solidFill>
                <a:schemeClr val="accent2"/>
              </a:solidFill>
              <a:prstDash val="solid"/>
              <a:round/>
              <a:headEnd type="none" w="med" len="med"/>
              <a:tailEnd type="oval" w="med" len="med"/>
            </a:ln>
          </p:spPr>
        </p:cxnSp>
        <p:cxnSp>
          <p:nvCxnSpPr>
            <p:cNvPr id="837" name="Google Shape;837;p121"/>
            <p:cNvCxnSpPr>
              <a:stCxn id="834" idx="2"/>
              <a:endCxn id="831" idx="0"/>
            </p:cNvCxnSpPr>
            <p:nvPr/>
          </p:nvCxnSpPr>
          <p:spPr>
            <a:xfrm rot="5400000">
              <a:off x="2716044" y="586750"/>
              <a:ext cx="623400" cy="3242700"/>
            </a:xfrm>
            <a:prstGeom prst="bentConnector3">
              <a:avLst>
                <a:gd name="adj1" fmla="val 50004"/>
              </a:avLst>
            </a:prstGeom>
            <a:noFill/>
            <a:ln w="19050" cap="flat" cmpd="sng">
              <a:solidFill>
                <a:schemeClr val="accent2"/>
              </a:solidFill>
              <a:prstDash val="solid"/>
              <a:round/>
              <a:headEnd type="none" w="med" len="med"/>
              <a:tailEnd type="oval" w="med" len="med"/>
            </a:ln>
          </p:spPr>
        </p:cxnSp>
      </p:grpSp>
      <p:sp>
        <p:nvSpPr>
          <p:cNvPr id="838" name="Google Shape;838;p121"/>
          <p:cNvSpPr txBox="1">
            <a:spLocks noGrp="1"/>
          </p:cNvSpPr>
          <p:nvPr>
            <p:ph type="title" idx="8"/>
          </p:nvPr>
        </p:nvSpPr>
        <p:spPr>
          <a:xfrm>
            <a:off x="633443" y="445025"/>
            <a:ext cx="6642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Data Collection </a:t>
            </a:r>
            <a:r>
              <a:rPr lang="en" sz="2000"/>
              <a:t>- additional three survey questions</a:t>
            </a:r>
            <a:endParaRPr sz="2000"/>
          </a:p>
        </p:txBody>
      </p:sp>
      <p:sp>
        <p:nvSpPr>
          <p:cNvPr id="839" name="Google Shape;839;p121"/>
          <p:cNvSpPr txBox="1"/>
          <p:nvPr/>
        </p:nvSpPr>
        <p:spPr>
          <a:xfrm flipH="1">
            <a:off x="5413350" y="4284125"/>
            <a:ext cx="1862100" cy="572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endParaRPr sz="1800">
              <a:solidFill>
                <a:schemeClr val="dk2"/>
              </a:solidFill>
              <a:latin typeface="Assistant"/>
              <a:ea typeface="Assistant"/>
              <a:cs typeface="Assistant"/>
              <a:sym typeface="Assistant"/>
            </a:endParaRPr>
          </a:p>
          <a:p>
            <a:pPr marL="0" marR="0" lvl="0" indent="0" algn="l" rtl="0">
              <a:lnSpc>
                <a:spcPct val="100000"/>
              </a:lnSpc>
              <a:spcBef>
                <a:spcPts val="0"/>
              </a:spcBef>
              <a:spcAft>
                <a:spcPts val="0"/>
              </a:spcAft>
              <a:buNone/>
            </a:pPr>
            <a:r>
              <a:rPr lang="en" sz="1300">
                <a:solidFill>
                  <a:schemeClr val="dk2"/>
                </a:solidFill>
                <a:latin typeface="Assistant"/>
                <a:ea typeface="Assistant"/>
                <a:cs typeface="Assistant"/>
                <a:sym typeface="Assistant"/>
              </a:rPr>
              <a:t>The expected average completion time is </a:t>
            </a:r>
            <a:r>
              <a:rPr lang="en" sz="1300" b="1">
                <a:solidFill>
                  <a:schemeClr val="dk2"/>
                </a:solidFill>
                <a:latin typeface="Assistant"/>
                <a:ea typeface="Assistant"/>
                <a:cs typeface="Assistant"/>
                <a:sym typeface="Assistant"/>
              </a:rPr>
              <a:t>~ 15 minutes</a:t>
            </a:r>
            <a:endParaRPr sz="1300" b="1">
              <a:solidFill>
                <a:schemeClr val="dk2"/>
              </a:solidFill>
              <a:latin typeface="Assistant"/>
              <a:ea typeface="Assistant"/>
              <a:cs typeface="Assistant"/>
              <a:sym typeface="Assistant"/>
            </a:endParaRPr>
          </a:p>
        </p:txBody>
      </p:sp>
      <p:sp>
        <p:nvSpPr>
          <p:cNvPr id="840" name="Google Shape;840;p1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44"/>
        <p:cNvGrpSpPr/>
        <p:nvPr/>
      </p:nvGrpSpPr>
      <p:grpSpPr>
        <a:xfrm>
          <a:off x="0" y="0"/>
          <a:ext cx="0" cy="0"/>
          <a:chOff x="0" y="0"/>
          <a:chExt cx="0" cy="0"/>
        </a:xfrm>
      </p:grpSpPr>
      <p:sp>
        <p:nvSpPr>
          <p:cNvPr id="845" name="Google Shape;845;p122"/>
          <p:cNvSpPr txBox="1">
            <a:spLocks noGrp="1"/>
          </p:cNvSpPr>
          <p:nvPr>
            <p:ph type="title"/>
          </p:nvPr>
        </p:nvSpPr>
        <p:spPr>
          <a:xfrm>
            <a:off x="720000" y="1708350"/>
            <a:ext cx="1992900" cy="370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endParaRPr/>
          </a:p>
        </p:txBody>
      </p:sp>
      <p:sp>
        <p:nvSpPr>
          <p:cNvPr id="846" name="Google Shape;846;p122"/>
          <p:cNvSpPr txBox="1">
            <a:spLocks noGrp="1"/>
          </p:cNvSpPr>
          <p:nvPr>
            <p:ph type="subTitle" idx="1"/>
          </p:nvPr>
        </p:nvSpPr>
        <p:spPr>
          <a:xfrm>
            <a:off x="720009" y="2078357"/>
            <a:ext cx="1992900" cy="5571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endParaRPr/>
          </a:p>
        </p:txBody>
      </p:sp>
      <p:sp>
        <p:nvSpPr>
          <p:cNvPr id="847" name="Google Shape;847;p122"/>
          <p:cNvSpPr txBox="1">
            <a:spLocks noGrp="1"/>
          </p:cNvSpPr>
          <p:nvPr>
            <p:ph type="title" idx="2"/>
          </p:nvPr>
        </p:nvSpPr>
        <p:spPr>
          <a:xfrm>
            <a:off x="5114453" y="1708376"/>
            <a:ext cx="1992900" cy="37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48" name="Google Shape;848;p122"/>
          <p:cNvSpPr txBox="1">
            <a:spLocks noGrp="1"/>
          </p:cNvSpPr>
          <p:nvPr>
            <p:ph type="subTitle" idx="3"/>
          </p:nvPr>
        </p:nvSpPr>
        <p:spPr>
          <a:xfrm>
            <a:off x="5114454" y="2078382"/>
            <a:ext cx="1992900" cy="55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49" name="Google Shape;849;p122"/>
          <p:cNvSpPr txBox="1">
            <a:spLocks noGrp="1"/>
          </p:cNvSpPr>
          <p:nvPr>
            <p:ph type="title" idx="4"/>
          </p:nvPr>
        </p:nvSpPr>
        <p:spPr>
          <a:xfrm>
            <a:off x="720000" y="3259991"/>
            <a:ext cx="1992900" cy="370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endParaRPr/>
          </a:p>
        </p:txBody>
      </p:sp>
      <p:sp>
        <p:nvSpPr>
          <p:cNvPr id="850" name="Google Shape;850;p122"/>
          <p:cNvSpPr txBox="1">
            <a:spLocks noGrp="1"/>
          </p:cNvSpPr>
          <p:nvPr>
            <p:ph type="subTitle" idx="5"/>
          </p:nvPr>
        </p:nvSpPr>
        <p:spPr>
          <a:xfrm>
            <a:off x="720009" y="3630125"/>
            <a:ext cx="1992900" cy="5571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endParaRPr/>
          </a:p>
        </p:txBody>
      </p:sp>
      <p:sp>
        <p:nvSpPr>
          <p:cNvPr id="851" name="Google Shape;851;p122"/>
          <p:cNvSpPr txBox="1">
            <a:spLocks noGrp="1"/>
          </p:cNvSpPr>
          <p:nvPr>
            <p:ph type="title" idx="6"/>
          </p:nvPr>
        </p:nvSpPr>
        <p:spPr>
          <a:xfrm>
            <a:off x="5114453" y="3259991"/>
            <a:ext cx="1992900" cy="37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2" name="Google Shape;852;p122"/>
          <p:cNvSpPr txBox="1">
            <a:spLocks noGrp="1"/>
          </p:cNvSpPr>
          <p:nvPr>
            <p:ph type="subTitle" idx="7"/>
          </p:nvPr>
        </p:nvSpPr>
        <p:spPr>
          <a:xfrm>
            <a:off x="5114453" y="3630125"/>
            <a:ext cx="1992900" cy="55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3" name="Google Shape;853;p122"/>
          <p:cNvSpPr txBox="1">
            <a:spLocks noGrp="1"/>
          </p:cNvSpPr>
          <p:nvPr>
            <p:ph type="title" idx="8"/>
          </p:nvPr>
        </p:nvSpPr>
        <p:spPr>
          <a:xfrm>
            <a:off x="720000" y="445025"/>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4" name="Google Shape;854;p1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pic>
        <p:nvPicPr>
          <p:cNvPr id="855" name="Google Shape;855;p12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6718D5C7-7F83-CC4B-AE40-2F346C16960E}"/>
              </a:ext>
            </a:extLst>
          </p:cNvPr>
          <p:cNvGraphicFramePr>
            <a:graphicFrameLocks noChangeAspect="1"/>
          </p:cNvGraphicFramePr>
          <p:nvPr>
            <p:custDataLst>
              <p:tags r:id="rId1"/>
            </p:custDataLst>
            <p:extLst>
              <p:ext uri="{D42A27DB-BD31-4B8C-83A1-F6EECF244321}">
                <p14:modId xmlns:p14="http://schemas.microsoft.com/office/powerpoint/2010/main" val="128062577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860" name="Google Shape;860;p123"/>
          <p:cNvSpPr txBox="1">
            <a:spLocks noGrp="1"/>
          </p:cNvSpPr>
          <p:nvPr>
            <p:ph type="title"/>
          </p:nvPr>
        </p:nvSpPr>
        <p:spPr>
          <a:xfrm>
            <a:off x="115475" y="1628300"/>
            <a:ext cx="3096600" cy="424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1900"/>
              <a:t>Dependent Variables (S</a:t>
            </a:r>
            <a:r>
              <a:rPr lang="en" sz="1300"/>
              <a:t>F</a:t>
            </a:r>
            <a:r>
              <a:rPr lang="en" sz="1900"/>
              <a:t>)</a:t>
            </a:r>
            <a:endParaRPr sz="1900"/>
          </a:p>
        </p:txBody>
      </p:sp>
      <p:sp>
        <p:nvSpPr>
          <p:cNvPr id="861" name="Google Shape;861;p123"/>
          <p:cNvSpPr txBox="1">
            <a:spLocks noGrp="1"/>
          </p:cNvSpPr>
          <p:nvPr>
            <p:ph type="subTitle" idx="1"/>
          </p:nvPr>
        </p:nvSpPr>
        <p:spPr>
          <a:xfrm>
            <a:off x="599250" y="2015575"/>
            <a:ext cx="2457000" cy="1844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Food Security Status (</a:t>
            </a:r>
            <a:r>
              <a:rPr lang="en" sz="1500"/>
              <a:t>S</a:t>
            </a:r>
            <a:r>
              <a:rPr lang="en" sz="1500" baseline="-25000"/>
              <a:t>F</a:t>
            </a:r>
            <a:r>
              <a:rPr lang="en"/>
              <a:t>): </a:t>
            </a:r>
            <a:endParaRPr/>
          </a:p>
          <a:p>
            <a:pPr marL="0" lvl="0" indent="0" algn="ctr" rtl="0">
              <a:spcBef>
                <a:spcPts val="0"/>
              </a:spcBef>
              <a:spcAft>
                <a:spcPts val="0"/>
              </a:spcAft>
              <a:buNone/>
            </a:pPr>
            <a:r>
              <a:rPr lang="en" sz="1200"/>
              <a:t>sum of affirmative responses for food insecurity questions</a:t>
            </a:r>
            <a:endParaRPr sz="1200"/>
          </a:p>
          <a:p>
            <a:pPr marL="0" lvl="0" indent="0" algn="ctr" rtl="0">
              <a:spcBef>
                <a:spcPts val="0"/>
              </a:spcBef>
              <a:spcAft>
                <a:spcPts val="0"/>
              </a:spcAft>
              <a:buNone/>
            </a:pPr>
            <a:r>
              <a:rPr lang="en" sz="1200"/>
              <a:t>(range: 0~6)</a:t>
            </a:r>
            <a:endParaRPr/>
          </a:p>
          <a:p>
            <a:pPr marL="0" lvl="0" indent="0" algn="ctr" rtl="0">
              <a:spcBef>
                <a:spcPts val="0"/>
              </a:spcBef>
              <a:spcAft>
                <a:spcPts val="0"/>
              </a:spcAft>
              <a:buNone/>
            </a:pPr>
            <a:r>
              <a:rPr lang="en"/>
              <a:t>Welling-being Indicators (</a:t>
            </a:r>
            <a:r>
              <a:rPr lang="en" sz="1500"/>
              <a:t>S</a:t>
            </a:r>
            <a:r>
              <a:rPr lang="en" sz="1500" baseline="-25000"/>
              <a:t>2</a:t>
            </a:r>
            <a:r>
              <a:rPr lang="en"/>
              <a:t>):</a:t>
            </a:r>
            <a:endParaRPr/>
          </a:p>
          <a:p>
            <a:pPr marL="0" lvl="0" indent="0" algn="ctr" rtl="0">
              <a:spcBef>
                <a:spcPts val="0"/>
              </a:spcBef>
              <a:spcAft>
                <a:spcPts val="0"/>
              </a:spcAft>
              <a:buNone/>
            </a:pPr>
            <a:r>
              <a:rPr lang="en" sz="1200"/>
              <a:t>average score of well-being measurement questions</a:t>
            </a:r>
            <a:endParaRPr sz="1200"/>
          </a:p>
          <a:p>
            <a:pPr marL="0" lvl="0" indent="0" algn="ctr" rtl="0">
              <a:spcBef>
                <a:spcPts val="0"/>
              </a:spcBef>
              <a:spcAft>
                <a:spcPts val="0"/>
              </a:spcAft>
              <a:buClr>
                <a:schemeClr val="dk2"/>
              </a:buClr>
              <a:buSzPts val="1100"/>
              <a:buFont typeface="Arial"/>
              <a:buNone/>
            </a:pPr>
            <a:r>
              <a:rPr lang="en" sz="1200"/>
              <a:t>(range: 0~6)</a:t>
            </a:r>
            <a:endParaRPr sz="1200"/>
          </a:p>
        </p:txBody>
      </p:sp>
      <p:sp>
        <p:nvSpPr>
          <p:cNvPr id="862" name="Google Shape;862;p123"/>
          <p:cNvSpPr txBox="1">
            <a:spLocks noGrp="1"/>
          </p:cNvSpPr>
          <p:nvPr>
            <p:ph type="title" idx="2"/>
          </p:nvPr>
        </p:nvSpPr>
        <p:spPr>
          <a:xfrm>
            <a:off x="3212075" y="1628300"/>
            <a:ext cx="2795900" cy="424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1900" dirty="0"/>
              <a:t>Independent Variables</a:t>
            </a:r>
            <a:endParaRPr sz="1900" dirty="0"/>
          </a:p>
        </p:txBody>
      </p:sp>
      <p:sp>
        <p:nvSpPr>
          <p:cNvPr id="863" name="Google Shape;863;p123"/>
          <p:cNvSpPr txBox="1">
            <a:spLocks noGrp="1"/>
          </p:cNvSpPr>
          <p:nvPr>
            <p:ph type="subTitle" idx="3"/>
          </p:nvPr>
        </p:nvSpPr>
        <p:spPr>
          <a:xfrm>
            <a:off x="3371250" y="2096264"/>
            <a:ext cx="2527500" cy="1844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SNAP Participation Status:</a:t>
            </a:r>
            <a:endParaRPr dirty="0"/>
          </a:p>
          <a:p>
            <a:pPr marL="0" lvl="0" indent="0" algn="ctr" rtl="0">
              <a:spcBef>
                <a:spcPts val="0"/>
              </a:spcBef>
              <a:spcAft>
                <a:spcPts val="0"/>
              </a:spcAft>
              <a:buNone/>
            </a:pPr>
            <a:r>
              <a:rPr lang="en" sz="1200" u="sng" dirty="0"/>
              <a:t>Treatment Groups:</a:t>
            </a:r>
            <a:endParaRPr sz="1200" u="sng" dirty="0"/>
          </a:p>
          <a:p>
            <a:pPr marL="0" lvl="0" indent="0" algn="ctr" rtl="0">
              <a:spcBef>
                <a:spcPts val="0"/>
              </a:spcBef>
              <a:spcAft>
                <a:spcPts val="0"/>
              </a:spcAft>
              <a:buNone/>
            </a:pPr>
            <a:r>
              <a:rPr lang="en" sz="1200" dirty="0"/>
              <a:t>1)SNAP participants (food subsidy only)</a:t>
            </a:r>
            <a:endParaRPr sz="1200" dirty="0"/>
          </a:p>
          <a:p>
            <a:pPr marL="0" lvl="0" indent="0" algn="ctr" rtl="0">
              <a:spcBef>
                <a:spcPts val="0"/>
              </a:spcBef>
              <a:spcAft>
                <a:spcPts val="0"/>
              </a:spcAft>
              <a:buNone/>
            </a:pPr>
            <a:r>
              <a:rPr lang="en" sz="1200" dirty="0"/>
              <a:t>2)SNAP participants (food subsidy + education on food preparation), </a:t>
            </a:r>
            <a:endParaRPr sz="1200" dirty="0"/>
          </a:p>
          <a:p>
            <a:pPr marL="0" lvl="0" indent="0" algn="ctr" rtl="0">
              <a:spcBef>
                <a:spcPts val="0"/>
              </a:spcBef>
              <a:spcAft>
                <a:spcPts val="0"/>
              </a:spcAft>
              <a:buNone/>
            </a:pPr>
            <a:r>
              <a:rPr lang="en" sz="1200" dirty="0"/>
              <a:t>3)SNAP participants (food subsidy + education on healthy diet)</a:t>
            </a:r>
            <a:endParaRPr sz="1200" dirty="0"/>
          </a:p>
          <a:p>
            <a:pPr marL="0" lvl="0" indent="0" algn="ctr" rtl="0">
              <a:spcBef>
                <a:spcPts val="0"/>
              </a:spcBef>
              <a:spcAft>
                <a:spcPts val="0"/>
              </a:spcAft>
              <a:buNone/>
            </a:pPr>
            <a:r>
              <a:rPr lang="en" sz="1200" u="sng" dirty="0"/>
              <a:t>Control Group: </a:t>
            </a:r>
            <a:endParaRPr sz="1200" u="sng" dirty="0"/>
          </a:p>
          <a:p>
            <a:pPr marL="0" lvl="0" indent="0" algn="ctr" rtl="0">
              <a:spcBef>
                <a:spcPts val="0"/>
              </a:spcBef>
              <a:spcAft>
                <a:spcPts val="0"/>
              </a:spcAft>
              <a:buNone/>
            </a:pPr>
            <a:r>
              <a:rPr lang="en" sz="1200" dirty="0"/>
              <a:t>4)Non-SNAP participants</a:t>
            </a:r>
            <a:endParaRPr sz="1200" dirty="0"/>
          </a:p>
        </p:txBody>
      </p:sp>
      <p:sp>
        <p:nvSpPr>
          <p:cNvPr id="864" name="Google Shape;864;p123"/>
          <p:cNvSpPr txBox="1">
            <a:spLocks noGrp="1"/>
          </p:cNvSpPr>
          <p:nvPr>
            <p:ph type="title" idx="4"/>
          </p:nvPr>
        </p:nvSpPr>
        <p:spPr>
          <a:xfrm>
            <a:off x="6163800" y="1628298"/>
            <a:ext cx="2336400" cy="424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Other Variables</a:t>
            </a:r>
            <a:endParaRPr/>
          </a:p>
        </p:txBody>
      </p:sp>
      <p:sp>
        <p:nvSpPr>
          <p:cNvPr id="865" name="Google Shape;865;p123"/>
          <p:cNvSpPr txBox="1">
            <a:spLocks noGrp="1"/>
          </p:cNvSpPr>
          <p:nvPr>
            <p:ph type="subTitle" idx="5"/>
          </p:nvPr>
        </p:nvSpPr>
        <p:spPr>
          <a:xfrm>
            <a:off x="6163800" y="2106321"/>
            <a:ext cx="2336400" cy="1479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Demographic Factors:</a:t>
            </a:r>
            <a:endParaRPr dirty="0"/>
          </a:p>
          <a:p>
            <a:pPr marL="0" lvl="0" indent="0" algn="ctr" rtl="0">
              <a:spcBef>
                <a:spcPts val="0"/>
              </a:spcBef>
              <a:spcAft>
                <a:spcPts val="0"/>
              </a:spcAft>
              <a:buNone/>
            </a:pPr>
            <a:r>
              <a:rPr lang="en" sz="1200" dirty="0"/>
              <a:t>gender, age, height, weight, ethnicity, race, education level, occupation, history of illness in the household, and the state or region in which they reside in the United States.</a:t>
            </a:r>
            <a:endParaRPr sz="1200" dirty="0"/>
          </a:p>
        </p:txBody>
      </p:sp>
      <p:sp>
        <p:nvSpPr>
          <p:cNvPr id="866" name="Google Shape;866;p123"/>
          <p:cNvSpPr txBox="1">
            <a:spLocks noGrp="1"/>
          </p:cNvSpPr>
          <p:nvPr>
            <p:ph type="title" idx="6"/>
          </p:nvPr>
        </p:nvSpPr>
        <p:spPr>
          <a:xfrm>
            <a:off x="720000" y="110500"/>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Variables </a:t>
            </a:r>
            <a:endParaRPr/>
          </a:p>
        </p:txBody>
      </p:sp>
      <p:sp>
        <p:nvSpPr>
          <p:cNvPr id="867" name="Google Shape;867;p123"/>
          <p:cNvSpPr/>
          <p:nvPr/>
        </p:nvSpPr>
        <p:spPr>
          <a:xfrm>
            <a:off x="1472100" y="869300"/>
            <a:ext cx="711300" cy="71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23"/>
          <p:cNvSpPr/>
          <p:nvPr/>
        </p:nvSpPr>
        <p:spPr>
          <a:xfrm>
            <a:off x="4216350" y="863175"/>
            <a:ext cx="711300" cy="71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23"/>
          <p:cNvSpPr/>
          <p:nvPr/>
        </p:nvSpPr>
        <p:spPr>
          <a:xfrm>
            <a:off x="6900150" y="863175"/>
            <a:ext cx="711300" cy="71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70" name="Google Shape;870;p123"/>
          <p:cNvPicPr preferRelativeResize="0"/>
          <p:nvPr/>
        </p:nvPicPr>
        <p:blipFill rotWithShape="1">
          <a:blip r:embed="rId6">
            <a:alphaModFix/>
          </a:blip>
          <a:srcRect l="30699" r="63170"/>
          <a:stretch/>
        </p:blipFill>
        <p:spPr>
          <a:xfrm rot="5400000" flipH="1">
            <a:off x="4141800" y="141300"/>
            <a:ext cx="842400" cy="9162000"/>
          </a:xfrm>
          <a:prstGeom prst="rect">
            <a:avLst/>
          </a:prstGeom>
          <a:noFill/>
          <a:ln>
            <a:noFill/>
          </a:ln>
        </p:spPr>
      </p:pic>
      <p:cxnSp>
        <p:nvCxnSpPr>
          <p:cNvPr id="871" name="Google Shape;871;p123"/>
          <p:cNvCxnSpPr/>
          <p:nvPr/>
        </p:nvCxnSpPr>
        <p:spPr>
          <a:xfrm rot="10800000">
            <a:off x="599250" y="4294950"/>
            <a:ext cx="1058100" cy="1058100"/>
          </a:xfrm>
          <a:prstGeom prst="straightConnector1">
            <a:avLst/>
          </a:prstGeom>
          <a:noFill/>
          <a:ln w="19050" cap="flat" cmpd="sng">
            <a:solidFill>
              <a:schemeClr val="lt2"/>
            </a:solidFill>
            <a:prstDash val="solid"/>
            <a:round/>
            <a:headEnd type="none" w="med" len="med"/>
            <a:tailEnd type="none" w="med" len="med"/>
          </a:ln>
        </p:spPr>
      </p:cxnSp>
      <p:grpSp>
        <p:nvGrpSpPr>
          <p:cNvPr id="872" name="Google Shape;872;p123"/>
          <p:cNvGrpSpPr/>
          <p:nvPr/>
        </p:nvGrpSpPr>
        <p:grpSpPr>
          <a:xfrm>
            <a:off x="7070875" y="1031300"/>
            <a:ext cx="369800" cy="369800"/>
            <a:chOff x="3914150" y="3381850"/>
            <a:chExt cx="369800" cy="369800"/>
          </a:xfrm>
        </p:grpSpPr>
        <p:sp>
          <p:nvSpPr>
            <p:cNvPr id="873" name="Google Shape;873;p123"/>
            <p:cNvSpPr/>
            <p:nvPr/>
          </p:nvSpPr>
          <p:spPr>
            <a:xfrm>
              <a:off x="3914150" y="3381850"/>
              <a:ext cx="369800" cy="369800"/>
            </a:xfrm>
            <a:custGeom>
              <a:avLst/>
              <a:gdLst/>
              <a:ahLst/>
              <a:cxnLst/>
              <a:rect l="l" t="t" r="r" b="b"/>
              <a:pathLst>
                <a:path w="14792" h="14792" extrusionOk="0">
                  <a:moveTo>
                    <a:pt x="4800" y="3069"/>
                  </a:moveTo>
                  <a:cubicBezTo>
                    <a:pt x="4996" y="3069"/>
                    <a:pt x="5192" y="3105"/>
                    <a:pt x="5389" y="3176"/>
                  </a:cubicBezTo>
                  <a:lnTo>
                    <a:pt x="5389" y="7119"/>
                  </a:lnTo>
                  <a:lnTo>
                    <a:pt x="4800" y="7119"/>
                  </a:lnTo>
                  <a:lnTo>
                    <a:pt x="4800" y="4514"/>
                  </a:lnTo>
                  <a:cubicBezTo>
                    <a:pt x="4800" y="4354"/>
                    <a:pt x="4675" y="4229"/>
                    <a:pt x="4514" y="4229"/>
                  </a:cubicBezTo>
                  <a:cubicBezTo>
                    <a:pt x="4354" y="4229"/>
                    <a:pt x="4229" y="4354"/>
                    <a:pt x="4229" y="4514"/>
                  </a:cubicBezTo>
                  <a:lnTo>
                    <a:pt x="4229" y="6869"/>
                  </a:lnTo>
                  <a:lnTo>
                    <a:pt x="2944" y="6013"/>
                  </a:lnTo>
                  <a:cubicBezTo>
                    <a:pt x="2890" y="5979"/>
                    <a:pt x="2831" y="5963"/>
                    <a:pt x="2774" y="5963"/>
                  </a:cubicBezTo>
                  <a:cubicBezTo>
                    <a:pt x="2680" y="5963"/>
                    <a:pt x="2589" y="6007"/>
                    <a:pt x="2534" y="6084"/>
                  </a:cubicBezTo>
                  <a:cubicBezTo>
                    <a:pt x="2445" y="6227"/>
                    <a:pt x="2480" y="6406"/>
                    <a:pt x="2623" y="6495"/>
                  </a:cubicBezTo>
                  <a:lnTo>
                    <a:pt x="3569" y="7119"/>
                  </a:lnTo>
                  <a:lnTo>
                    <a:pt x="1356" y="7119"/>
                  </a:lnTo>
                  <a:cubicBezTo>
                    <a:pt x="1338" y="7012"/>
                    <a:pt x="1338" y="6923"/>
                    <a:pt x="1338" y="6834"/>
                  </a:cubicBezTo>
                  <a:cubicBezTo>
                    <a:pt x="1338" y="5906"/>
                    <a:pt x="1963" y="5085"/>
                    <a:pt x="2873" y="4871"/>
                  </a:cubicBezTo>
                  <a:cubicBezTo>
                    <a:pt x="2980" y="4835"/>
                    <a:pt x="3069" y="4728"/>
                    <a:pt x="3087" y="4621"/>
                  </a:cubicBezTo>
                  <a:cubicBezTo>
                    <a:pt x="3176" y="3729"/>
                    <a:pt x="3908" y="3069"/>
                    <a:pt x="4800" y="3069"/>
                  </a:cubicBezTo>
                  <a:close/>
                  <a:moveTo>
                    <a:pt x="5960" y="607"/>
                  </a:moveTo>
                  <a:cubicBezTo>
                    <a:pt x="7583" y="749"/>
                    <a:pt x="8850" y="2105"/>
                    <a:pt x="8850" y="3765"/>
                  </a:cubicBezTo>
                  <a:lnTo>
                    <a:pt x="8850" y="3943"/>
                  </a:lnTo>
                  <a:cubicBezTo>
                    <a:pt x="7548" y="4479"/>
                    <a:pt x="6656" y="5710"/>
                    <a:pt x="6549" y="7119"/>
                  </a:cubicBezTo>
                  <a:lnTo>
                    <a:pt x="5960" y="7119"/>
                  </a:lnTo>
                  <a:lnTo>
                    <a:pt x="5960" y="607"/>
                  </a:lnTo>
                  <a:close/>
                  <a:moveTo>
                    <a:pt x="10295" y="6530"/>
                  </a:moveTo>
                  <a:cubicBezTo>
                    <a:pt x="10670" y="6530"/>
                    <a:pt x="10991" y="6780"/>
                    <a:pt x="11116" y="7119"/>
                  </a:cubicBezTo>
                  <a:lnTo>
                    <a:pt x="9475" y="7119"/>
                  </a:lnTo>
                  <a:cubicBezTo>
                    <a:pt x="9600" y="6780"/>
                    <a:pt x="9921" y="6530"/>
                    <a:pt x="10295" y="6530"/>
                  </a:cubicBezTo>
                  <a:close/>
                  <a:moveTo>
                    <a:pt x="10295" y="5388"/>
                  </a:moveTo>
                  <a:cubicBezTo>
                    <a:pt x="11313" y="5388"/>
                    <a:pt x="12151" y="6138"/>
                    <a:pt x="12294" y="7119"/>
                  </a:cubicBezTo>
                  <a:lnTo>
                    <a:pt x="11705" y="7119"/>
                  </a:lnTo>
                  <a:cubicBezTo>
                    <a:pt x="11580" y="6459"/>
                    <a:pt x="10991" y="5959"/>
                    <a:pt x="10295" y="5959"/>
                  </a:cubicBezTo>
                  <a:cubicBezTo>
                    <a:pt x="9600" y="5959"/>
                    <a:pt x="9011" y="6459"/>
                    <a:pt x="8886" y="7119"/>
                  </a:cubicBezTo>
                  <a:lnTo>
                    <a:pt x="8297" y="7119"/>
                  </a:lnTo>
                  <a:cubicBezTo>
                    <a:pt x="8440" y="6138"/>
                    <a:pt x="9278" y="5388"/>
                    <a:pt x="10295" y="5388"/>
                  </a:cubicBezTo>
                  <a:close/>
                  <a:moveTo>
                    <a:pt x="10295" y="4229"/>
                  </a:moveTo>
                  <a:cubicBezTo>
                    <a:pt x="11955" y="4229"/>
                    <a:pt x="13311" y="5496"/>
                    <a:pt x="13454" y="7119"/>
                  </a:cubicBezTo>
                  <a:lnTo>
                    <a:pt x="12883" y="7119"/>
                  </a:lnTo>
                  <a:cubicBezTo>
                    <a:pt x="12740" y="5817"/>
                    <a:pt x="11634" y="4800"/>
                    <a:pt x="10295" y="4800"/>
                  </a:cubicBezTo>
                  <a:cubicBezTo>
                    <a:pt x="8957" y="4800"/>
                    <a:pt x="7851" y="5817"/>
                    <a:pt x="7708" y="7119"/>
                  </a:cubicBezTo>
                  <a:lnTo>
                    <a:pt x="7137" y="7119"/>
                  </a:lnTo>
                  <a:cubicBezTo>
                    <a:pt x="7280" y="5496"/>
                    <a:pt x="8636" y="4229"/>
                    <a:pt x="10295" y="4229"/>
                  </a:cubicBezTo>
                  <a:close/>
                  <a:moveTo>
                    <a:pt x="10171" y="13650"/>
                  </a:moveTo>
                  <a:lnTo>
                    <a:pt x="10171" y="14221"/>
                  </a:lnTo>
                  <a:lnTo>
                    <a:pt x="4639" y="14221"/>
                  </a:lnTo>
                  <a:lnTo>
                    <a:pt x="4639" y="13650"/>
                  </a:lnTo>
                  <a:close/>
                  <a:moveTo>
                    <a:pt x="5674" y="0"/>
                  </a:moveTo>
                  <a:cubicBezTo>
                    <a:pt x="5514" y="0"/>
                    <a:pt x="5389" y="143"/>
                    <a:pt x="5389" y="303"/>
                  </a:cubicBezTo>
                  <a:lnTo>
                    <a:pt x="5389" y="2569"/>
                  </a:lnTo>
                  <a:cubicBezTo>
                    <a:pt x="5192" y="2516"/>
                    <a:pt x="4996" y="2498"/>
                    <a:pt x="4800" y="2498"/>
                  </a:cubicBezTo>
                  <a:cubicBezTo>
                    <a:pt x="3694" y="2498"/>
                    <a:pt x="2748" y="3283"/>
                    <a:pt x="2534" y="4354"/>
                  </a:cubicBezTo>
                  <a:cubicBezTo>
                    <a:pt x="1481" y="4710"/>
                    <a:pt x="767" y="5692"/>
                    <a:pt x="767" y="6834"/>
                  </a:cubicBezTo>
                  <a:cubicBezTo>
                    <a:pt x="767" y="6923"/>
                    <a:pt x="767" y="7012"/>
                    <a:pt x="767" y="7119"/>
                  </a:cubicBezTo>
                  <a:lnTo>
                    <a:pt x="304" y="7119"/>
                  </a:lnTo>
                  <a:cubicBezTo>
                    <a:pt x="143" y="7119"/>
                    <a:pt x="0" y="7244"/>
                    <a:pt x="0" y="7405"/>
                  </a:cubicBezTo>
                  <a:lnTo>
                    <a:pt x="0" y="7815"/>
                  </a:lnTo>
                  <a:cubicBezTo>
                    <a:pt x="0" y="8029"/>
                    <a:pt x="18" y="8440"/>
                    <a:pt x="143" y="9011"/>
                  </a:cubicBezTo>
                  <a:cubicBezTo>
                    <a:pt x="174" y="9150"/>
                    <a:pt x="286" y="9249"/>
                    <a:pt x="420" y="9249"/>
                  </a:cubicBezTo>
                  <a:cubicBezTo>
                    <a:pt x="440" y="9249"/>
                    <a:pt x="461" y="9247"/>
                    <a:pt x="482" y="9242"/>
                  </a:cubicBezTo>
                  <a:cubicBezTo>
                    <a:pt x="643" y="9207"/>
                    <a:pt x="750" y="9046"/>
                    <a:pt x="714" y="8903"/>
                  </a:cubicBezTo>
                  <a:cubicBezTo>
                    <a:pt x="607" y="8386"/>
                    <a:pt x="589" y="7994"/>
                    <a:pt x="589" y="7815"/>
                  </a:cubicBezTo>
                  <a:lnTo>
                    <a:pt x="589" y="7690"/>
                  </a:lnTo>
                  <a:lnTo>
                    <a:pt x="14221" y="7690"/>
                  </a:lnTo>
                  <a:lnTo>
                    <a:pt x="14221" y="7815"/>
                  </a:lnTo>
                  <a:cubicBezTo>
                    <a:pt x="14221" y="10206"/>
                    <a:pt x="12633" y="12401"/>
                    <a:pt x="10456" y="13061"/>
                  </a:cubicBezTo>
                  <a:lnTo>
                    <a:pt x="4354" y="13061"/>
                  </a:lnTo>
                  <a:cubicBezTo>
                    <a:pt x="3141" y="12704"/>
                    <a:pt x="2195" y="11990"/>
                    <a:pt x="1517" y="10938"/>
                  </a:cubicBezTo>
                  <a:cubicBezTo>
                    <a:pt x="1470" y="10855"/>
                    <a:pt x="1377" y="10804"/>
                    <a:pt x="1277" y="10804"/>
                  </a:cubicBezTo>
                  <a:cubicBezTo>
                    <a:pt x="1226" y="10804"/>
                    <a:pt x="1173" y="10818"/>
                    <a:pt x="1124" y="10848"/>
                  </a:cubicBezTo>
                  <a:cubicBezTo>
                    <a:pt x="982" y="10938"/>
                    <a:pt x="946" y="11116"/>
                    <a:pt x="1035" y="11241"/>
                  </a:cubicBezTo>
                  <a:cubicBezTo>
                    <a:pt x="1749" y="12383"/>
                    <a:pt x="2766" y="13150"/>
                    <a:pt x="4051" y="13578"/>
                  </a:cubicBezTo>
                  <a:lnTo>
                    <a:pt x="4051" y="14506"/>
                  </a:lnTo>
                  <a:cubicBezTo>
                    <a:pt x="4051" y="14667"/>
                    <a:pt x="4175" y="14792"/>
                    <a:pt x="4336" y="14792"/>
                  </a:cubicBezTo>
                  <a:lnTo>
                    <a:pt x="10474" y="14792"/>
                  </a:lnTo>
                  <a:cubicBezTo>
                    <a:pt x="10634" y="14792"/>
                    <a:pt x="10759" y="14667"/>
                    <a:pt x="10759" y="14506"/>
                  </a:cubicBezTo>
                  <a:lnTo>
                    <a:pt x="10759" y="13578"/>
                  </a:lnTo>
                  <a:cubicBezTo>
                    <a:pt x="13186" y="12775"/>
                    <a:pt x="14792" y="10349"/>
                    <a:pt x="14792" y="7815"/>
                  </a:cubicBezTo>
                  <a:lnTo>
                    <a:pt x="14792" y="7405"/>
                  </a:lnTo>
                  <a:cubicBezTo>
                    <a:pt x="14792" y="7244"/>
                    <a:pt x="14667" y="7119"/>
                    <a:pt x="14506" y="7119"/>
                  </a:cubicBezTo>
                  <a:lnTo>
                    <a:pt x="14042" y="7119"/>
                  </a:lnTo>
                  <a:cubicBezTo>
                    <a:pt x="13882" y="5174"/>
                    <a:pt x="12258" y="3640"/>
                    <a:pt x="10295" y="3640"/>
                  </a:cubicBezTo>
                  <a:cubicBezTo>
                    <a:pt x="9992" y="3640"/>
                    <a:pt x="9707" y="3676"/>
                    <a:pt x="9421" y="3747"/>
                  </a:cubicBezTo>
                  <a:cubicBezTo>
                    <a:pt x="9421" y="1677"/>
                    <a:pt x="7744" y="0"/>
                    <a:pt x="56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23"/>
            <p:cNvSpPr/>
            <p:nvPr/>
          </p:nvSpPr>
          <p:spPr>
            <a:xfrm>
              <a:off x="3925750" y="3626275"/>
              <a:ext cx="14725" cy="14300"/>
            </a:xfrm>
            <a:custGeom>
              <a:avLst/>
              <a:gdLst/>
              <a:ahLst/>
              <a:cxnLst/>
              <a:rect l="l" t="t" r="r" b="b"/>
              <a:pathLst>
                <a:path w="589" h="572" extrusionOk="0">
                  <a:moveTo>
                    <a:pt x="303" y="1"/>
                  </a:moveTo>
                  <a:cubicBezTo>
                    <a:pt x="143" y="1"/>
                    <a:pt x="0" y="126"/>
                    <a:pt x="0" y="286"/>
                  </a:cubicBezTo>
                  <a:cubicBezTo>
                    <a:pt x="0" y="447"/>
                    <a:pt x="143" y="572"/>
                    <a:pt x="303" y="572"/>
                  </a:cubicBezTo>
                  <a:cubicBezTo>
                    <a:pt x="446" y="572"/>
                    <a:pt x="589" y="447"/>
                    <a:pt x="589" y="286"/>
                  </a:cubicBezTo>
                  <a:cubicBezTo>
                    <a:pt x="589" y="126"/>
                    <a:pt x="446" y="1"/>
                    <a:pt x="3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23"/>
          <p:cNvGrpSpPr/>
          <p:nvPr/>
        </p:nvGrpSpPr>
        <p:grpSpPr>
          <a:xfrm>
            <a:off x="4386875" y="1031613"/>
            <a:ext cx="370250" cy="369175"/>
            <a:chOff x="2751250" y="3382025"/>
            <a:chExt cx="370250" cy="369175"/>
          </a:xfrm>
        </p:grpSpPr>
        <p:sp>
          <p:nvSpPr>
            <p:cNvPr id="876" name="Google Shape;876;p123"/>
            <p:cNvSpPr/>
            <p:nvPr/>
          </p:nvSpPr>
          <p:spPr>
            <a:xfrm>
              <a:off x="2751250" y="3382025"/>
              <a:ext cx="370250" cy="369175"/>
            </a:xfrm>
            <a:custGeom>
              <a:avLst/>
              <a:gdLst/>
              <a:ahLst/>
              <a:cxnLst/>
              <a:rect l="l" t="t" r="r" b="b"/>
              <a:pathLst>
                <a:path w="14810" h="14767" extrusionOk="0">
                  <a:moveTo>
                    <a:pt x="8172" y="3223"/>
                  </a:moveTo>
                  <a:cubicBezTo>
                    <a:pt x="8833" y="3223"/>
                    <a:pt x="9404" y="3669"/>
                    <a:pt x="9564" y="4293"/>
                  </a:cubicBezTo>
                  <a:cubicBezTo>
                    <a:pt x="9582" y="4364"/>
                    <a:pt x="9636" y="4436"/>
                    <a:pt x="9725" y="4472"/>
                  </a:cubicBezTo>
                  <a:cubicBezTo>
                    <a:pt x="9767" y="4492"/>
                    <a:pt x="9808" y="4501"/>
                    <a:pt x="9854" y="4501"/>
                  </a:cubicBezTo>
                  <a:cubicBezTo>
                    <a:pt x="9886" y="4501"/>
                    <a:pt x="9920" y="4497"/>
                    <a:pt x="9957" y="4489"/>
                  </a:cubicBezTo>
                  <a:cubicBezTo>
                    <a:pt x="10117" y="4418"/>
                    <a:pt x="10296" y="4382"/>
                    <a:pt x="10492" y="4382"/>
                  </a:cubicBezTo>
                  <a:cubicBezTo>
                    <a:pt x="11277" y="4382"/>
                    <a:pt x="11919" y="5025"/>
                    <a:pt x="11919" y="5828"/>
                  </a:cubicBezTo>
                  <a:cubicBezTo>
                    <a:pt x="11919" y="5988"/>
                    <a:pt x="12062" y="6113"/>
                    <a:pt x="12205" y="6113"/>
                  </a:cubicBezTo>
                  <a:cubicBezTo>
                    <a:pt x="12919" y="6113"/>
                    <a:pt x="13490" y="6613"/>
                    <a:pt x="13632" y="7273"/>
                  </a:cubicBezTo>
                  <a:lnTo>
                    <a:pt x="2730" y="7273"/>
                  </a:lnTo>
                  <a:cubicBezTo>
                    <a:pt x="2873" y="6595"/>
                    <a:pt x="3462" y="6113"/>
                    <a:pt x="4140" y="6113"/>
                  </a:cubicBezTo>
                  <a:cubicBezTo>
                    <a:pt x="4211" y="6113"/>
                    <a:pt x="4283" y="6077"/>
                    <a:pt x="4336" y="6024"/>
                  </a:cubicBezTo>
                  <a:cubicBezTo>
                    <a:pt x="4390" y="5970"/>
                    <a:pt x="4425" y="5899"/>
                    <a:pt x="4425" y="5828"/>
                  </a:cubicBezTo>
                  <a:cubicBezTo>
                    <a:pt x="4425" y="5025"/>
                    <a:pt x="5068" y="4382"/>
                    <a:pt x="5871" y="4382"/>
                  </a:cubicBezTo>
                  <a:cubicBezTo>
                    <a:pt x="6049" y="4382"/>
                    <a:pt x="6228" y="4418"/>
                    <a:pt x="6406" y="4489"/>
                  </a:cubicBezTo>
                  <a:cubicBezTo>
                    <a:pt x="6436" y="4497"/>
                    <a:pt x="6468" y="4501"/>
                    <a:pt x="6501" y="4501"/>
                  </a:cubicBezTo>
                  <a:cubicBezTo>
                    <a:pt x="6548" y="4501"/>
                    <a:pt x="6596" y="4492"/>
                    <a:pt x="6638" y="4472"/>
                  </a:cubicBezTo>
                  <a:cubicBezTo>
                    <a:pt x="6709" y="4436"/>
                    <a:pt x="6763" y="4364"/>
                    <a:pt x="6781" y="4293"/>
                  </a:cubicBezTo>
                  <a:cubicBezTo>
                    <a:pt x="6959" y="3669"/>
                    <a:pt x="7530" y="3223"/>
                    <a:pt x="8172" y="3223"/>
                  </a:cubicBezTo>
                  <a:close/>
                  <a:moveTo>
                    <a:pt x="14221" y="7844"/>
                  </a:moveTo>
                  <a:cubicBezTo>
                    <a:pt x="14221" y="8040"/>
                    <a:pt x="14203" y="8218"/>
                    <a:pt x="14168" y="8415"/>
                  </a:cubicBezTo>
                  <a:lnTo>
                    <a:pt x="2195" y="8415"/>
                  </a:lnTo>
                  <a:cubicBezTo>
                    <a:pt x="2159" y="8218"/>
                    <a:pt x="2142" y="8040"/>
                    <a:pt x="2124" y="7844"/>
                  </a:cubicBezTo>
                  <a:close/>
                  <a:moveTo>
                    <a:pt x="10777" y="13607"/>
                  </a:moveTo>
                  <a:lnTo>
                    <a:pt x="10777" y="14178"/>
                  </a:lnTo>
                  <a:lnTo>
                    <a:pt x="5585" y="14178"/>
                  </a:lnTo>
                  <a:lnTo>
                    <a:pt x="5585" y="13607"/>
                  </a:lnTo>
                  <a:close/>
                  <a:moveTo>
                    <a:pt x="1490" y="1"/>
                  </a:moveTo>
                  <a:cubicBezTo>
                    <a:pt x="1431" y="1"/>
                    <a:pt x="1372" y="21"/>
                    <a:pt x="1321" y="64"/>
                  </a:cubicBezTo>
                  <a:cubicBezTo>
                    <a:pt x="1196" y="154"/>
                    <a:pt x="1160" y="332"/>
                    <a:pt x="1249" y="457"/>
                  </a:cubicBezTo>
                  <a:lnTo>
                    <a:pt x="4283" y="4579"/>
                  </a:lnTo>
                  <a:cubicBezTo>
                    <a:pt x="4069" y="4864"/>
                    <a:pt x="3926" y="5185"/>
                    <a:pt x="3872" y="5560"/>
                  </a:cubicBezTo>
                  <a:cubicBezTo>
                    <a:pt x="3819" y="5560"/>
                    <a:pt x="3783" y="5560"/>
                    <a:pt x="3730" y="5578"/>
                  </a:cubicBezTo>
                  <a:lnTo>
                    <a:pt x="571" y="1278"/>
                  </a:lnTo>
                  <a:cubicBezTo>
                    <a:pt x="508" y="1192"/>
                    <a:pt x="418" y="1152"/>
                    <a:pt x="330" y="1152"/>
                  </a:cubicBezTo>
                  <a:cubicBezTo>
                    <a:pt x="270" y="1152"/>
                    <a:pt x="211" y="1170"/>
                    <a:pt x="161" y="1206"/>
                  </a:cubicBezTo>
                  <a:cubicBezTo>
                    <a:pt x="36" y="1313"/>
                    <a:pt x="0" y="1492"/>
                    <a:pt x="108" y="1617"/>
                  </a:cubicBezTo>
                  <a:lnTo>
                    <a:pt x="3176" y="5774"/>
                  </a:lnTo>
                  <a:cubicBezTo>
                    <a:pt x="2623" y="6077"/>
                    <a:pt x="2231" y="6630"/>
                    <a:pt x="2142" y="7273"/>
                  </a:cubicBezTo>
                  <a:lnTo>
                    <a:pt x="1838" y="7273"/>
                  </a:lnTo>
                  <a:cubicBezTo>
                    <a:pt x="1678" y="7273"/>
                    <a:pt x="1553" y="7398"/>
                    <a:pt x="1553" y="7558"/>
                  </a:cubicBezTo>
                  <a:cubicBezTo>
                    <a:pt x="1553" y="8361"/>
                    <a:pt x="1713" y="9182"/>
                    <a:pt x="1981" y="9914"/>
                  </a:cubicBezTo>
                  <a:cubicBezTo>
                    <a:pt x="2023" y="10039"/>
                    <a:pt x="2129" y="10110"/>
                    <a:pt x="2242" y="10110"/>
                  </a:cubicBezTo>
                  <a:cubicBezTo>
                    <a:pt x="2274" y="10110"/>
                    <a:pt x="2306" y="10104"/>
                    <a:pt x="2338" y="10092"/>
                  </a:cubicBezTo>
                  <a:cubicBezTo>
                    <a:pt x="2498" y="10038"/>
                    <a:pt x="2570" y="9878"/>
                    <a:pt x="2516" y="9717"/>
                  </a:cubicBezTo>
                  <a:cubicBezTo>
                    <a:pt x="2427" y="9485"/>
                    <a:pt x="2356" y="9235"/>
                    <a:pt x="2302" y="9004"/>
                  </a:cubicBezTo>
                  <a:lnTo>
                    <a:pt x="14060" y="9004"/>
                  </a:lnTo>
                  <a:cubicBezTo>
                    <a:pt x="13614" y="10788"/>
                    <a:pt x="12437" y="12376"/>
                    <a:pt x="11027" y="13036"/>
                  </a:cubicBezTo>
                  <a:lnTo>
                    <a:pt x="5335" y="13036"/>
                  </a:lnTo>
                  <a:cubicBezTo>
                    <a:pt x="4693" y="12733"/>
                    <a:pt x="4104" y="12269"/>
                    <a:pt x="3605" y="11644"/>
                  </a:cubicBezTo>
                  <a:cubicBezTo>
                    <a:pt x="3545" y="11575"/>
                    <a:pt x="3463" y="11538"/>
                    <a:pt x="3381" y="11538"/>
                  </a:cubicBezTo>
                  <a:cubicBezTo>
                    <a:pt x="3315" y="11538"/>
                    <a:pt x="3250" y="11561"/>
                    <a:pt x="3194" y="11609"/>
                  </a:cubicBezTo>
                  <a:cubicBezTo>
                    <a:pt x="3069" y="11698"/>
                    <a:pt x="3052" y="11876"/>
                    <a:pt x="3159" y="12001"/>
                  </a:cubicBezTo>
                  <a:cubicBezTo>
                    <a:pt x="3694" y="12661"/>
                    <a:pt x="4318" y="13179"/>
                    <a:pt x="5014" y="13518"/>
                  </a:cubicBezTo>
                  <a:lnTo>
                    <a:pt x="5014" y="14481"/>
                  </a:lnTo>
                  <a:cubicBezTo>
                    <a:pt x="5014" y="14642"/>
                    <a:pt x="5139" y="14767"/>
                    <a:pt x="5300" y="14767"/>
                  </a:cubicBezTo>
                  <a:lnTo>
                    <a:pt x="11063" y="14767"/>
                  </a:lnTo>
                  <a:cubicBezTo>
                    <a:pt x="11224" y="14767"/>
                    <a:pt x="11348" y="14642"/>
                    <a:pt x="11348" y="14481"/>
                  </a:cubicBezTo>
                  <a:lnTo>
                    <a:pt x="11348" y="13518"/>
                  </a:lnTo>
                  <a:cubicBezTo>
                    <a:pt x="13436" y="12501"/>
                    <a:pt x="14810" y="9914"/>
                    <a:pt x="14810" y="7558"/>
                  </a:cubicBezTo>
                  <a:cubicBezTo>
                    <a:pt x="14810" y="7398"/>
                    <a:pt x="14685" y="7273"/>
                    <a:pt x="14524" y="7273"/>
                  </a:cubicBezTo>
                  <a:lnTo>
                    <a:pt x="14203" y="7273"/>
                  </a:lnTo>
                  <a:cubicBezTo>
                    <a:pt x="14078" y="6381"/>
                    <a:pt x="13382" y="5667"/>
                    <a:pt x="12490" y="5560"/>
                  </a:cubicBezTo>
                  <a:cubicBezTo>
                    <a:pt x="12348" y="4561"/>
                    <a:pt x="11509" y="3811"/>
                    <a:pt x="10492" y="3811"/>
                  </a:cubicBezTo>
                  <a:cubicBezTo>
                    <a:pt x="10331" y="3811"/>
                    <a:pt x="10171" y="3829"/>
                    <a:pt x="10028" y="3865"/>
                  </a:cubicBezTo>
                  <a:cubicBezTo>
                    <a:pt x="9707" y="3133"/>
                    <a:pt x="8993" y="2652"/>
                    <a:pt x="8172" y="2652"/>
                  </a:cubicBezTo>
                  <a:cubicBezTo>
                    <a:pt x="7369" y="2652"/>
                    <a:pt x="6656" y="3133"/>
                    <a:pt x="6335" y="3865"/>
                  </a:cubicBezTo>
                  <a:cubicBezTo>
                    <a:pt x="6174" y="3829"/>
                    <a:pt x="6031" y="3811"/>
                    <a:pt x="5871" y="3811"/>
                  </a:cubicBezTo>
                  <a:cubicBezTo>
                    <a:pt x="5442" y="3811"/>
                    <a:pt x="5050" y="3936"/>
                    <a:pt x="4711" y="4168"/>
                  </a:cubicBezTo>
                  <a:lnTo>
                    <a:pt x="1713" y="118"/>
                  </a:lnTo>
                  <a:cubicBezTo>
                    <a:pt x="1660" y="44"/>
                    <a:pt x="1576" y="1"/>
                    <a:pt x="14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23"/>
            <p:cNvSpPr/>
            <p:nvPr/>
          </p:nvSpPr>
          <p:spPr>
            <a:xfrm>
              <a:off x="2933250" y="3499375"/>
              <a:ext cx="45075" cy="17200"/>
            </a:xfrm>
            <a:custGeom>
              <a:avLst/>
              <a:gdLst/>
              <a:ahLst/>
              <a:cxnLst/>
              <a:rect l="l" t="t" r="r" b="b"/>
              <a:pathLst>
                <a:path w="1803" h="688" extrusionOk="0">
                  <a:moveTo>
                    <a:pt x="901" y="1"/>
                  </a:moveTo>
                  <a:cubicBezTo>
                    <a:pt x="669" y="1"/>
                    <a:pt x="437" y="45"/>
                    <a:pt x="214" y="134"/>
                  </a:cubicBezTo>
                  <a:cubicBezTo>
                    <a:pt x="72" y="188"/>
                    <a:pt x="0" y="366"/>
                    <a:pt x="54" y="509"/>
                  </a:cubicBezTo>
                  <a:cubicBezTo>
                    <a:pt x="95" y="620"/>
                    <a:pt x="212" y="687"/>
                    <a:pt x="328" y="687"/>
                  </a:cubicBezTo>
                  <a:cubicBezTo>
                    <a:pt x="362" y="687"/>
                    <a:pt x="396" y="682"/>
                    <a:pt x="429" y="670"/>
                  </a:cubicBezTo>
                  <a:cubicBezTo>
                    <a:pt x="580" y="607"/>
                    <a:pt x="741" y="576"/>
                    <a:pt x="901" y="576"/>
                  </a:cubicBezTo>
                  <a:cubicBezTo>
                    <a:pt x="1062" y="576"/>
                    <a:pt x="1223" y="607"/>
                    <a:pt x="1374" y="670"/>
                  </a:cubicBezTo>
                  <a:cubicBezTo>
                    <a:pt x="1406" y="682"/>
                    <a:pt x="1439" y="687"/>
                    <a:pt x="1472" y="687"/>
                  </a:cubicBezTo>
                  <a:cubicBezTo>
                    <a:pt x="1585" y="687"/>
                    <a:pt x="1694" y="620"/>
                    <a:pt x="1749" y="509"/>
                  </a:cubicBezTo>
                  <a:cubicBezTo>
                    <a:pt x="1802" y="366"/>
                    <a:pt x="1731" y="188"/>
                    <a:pt x="1588" y="134"/>
                  </a:cubicBezTo>
                  <a:cubicBezTo>
                    <a:pt x="1365" y="45"/>
                    <a:pt x="1133" y="1"/>
                    <a:pt x="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23"/>
            <p:cNvSpPr/>
            <p:nvPr/>
          </p:nvSpPr>
          <p:spPr>
            <a:xfrm>
              <a:off x="2990775" y="3528375"/>
              <a:ext cx="45100" cy="17200"/>
            </a:xfrm>
            <a:custGeom>
              <a:avLst/>
              <a:gdLst/>
              <a:ahLst/>
              <a:cxnLst/>
              <a:rect l="l" t="t" r="r" b="b"/>
              <a:pathLst>
                <a:path w="1804" h="688" extrusionOk="0">
                  <a:moveTo>
                    <a:pt x="902" y="0"/>
                  </a:moveTo>
                  <a:cubicBezTo>
                    <a:pt x="670" y="0"/>
                    <a:pt x="438" y="45"/>
                    <a:pt x="215" y="134"/>
                  </a:cubicBezTo>
                  <a:cubicBezTo>
                    <a:pt x="72" y="188"/>
                    <a:pt x="1" y="348"/>
                    <a:pt x="55" y="509"/>
                  </a:cubicBezTo>
                  <a:cubicBezTo>
                    <a:pt x="110" y="619"/>
                    <a:pt x="219" y="687"/>
                    <a:pt x="331" y="687"/>
                  </a:cubicBezTo>
                  <a:cubicBezTo>
                    <a:pt x="364" y="687"/>
                    <a:pt x="397" y="681"/>
                    <a:pt x="429" y="669"/>
                  </a:cubicBezTo>
                  <a:cubicBezTo>
                    <a:pt x="581" y="607"/>
                    <a:pt x="741" y="576"/>
                    <a:pt x="902" y="576"/>
                  </a:cubicBezTo>
                  <a:cubicBezTo>
                    <a:pt x="1063" y="576"/>
                    <a:pt x="1223" y="607"/>
                    <a:pt x="1375" y="669"/>
                  </a:cubicBezTo>
                  <a:cubicBezTo>
                    <a:pt x="1407" y="681"/>
                    <a:pt x="1441" y="687"/>
                    <a:pt x="1475" y="687"/>
                  </a:cubicBezTo>
                  <a:cubicBezTo>
                    <a:pt x="1592" y="687"/>
                    <a:pt x="1708" y="619"/>
                    <a:pt x="1750" y="509"/>
                  </a:cubicBezTo>
                  <a:cubicBezTo>
                    <a:pt x="1803" y="348"/>
                    <a:pt x="1732" y="188"/>
                    <a:pt x="1589" y="134"/>
                  </a:cubicBezTo>
                  <a:cubicBezTo>
                    <a:pt x="1366" y="45"/>
                    <a:pt x="1134" y="0"/>
                    <a:pt x="9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23"/>
            <p:cNvSpPr/>
            <p:nvPr/>
          </p:nvSpPr>
          <p:spPr>
            <a:xfrm>
              <a:off x="2875250" y="3528375"/>
              <a:ext cx="45525" cy="17200"/>
            </a:xfrm>
            <a:custGeom>
              <a:avLst/>
              <a:gdLst/>
              <a:ahLst/>
              <a:cxnLst/>
              <a:rect l="l" t="t" r="r" b="b"/>
              <a:pathLst>
                <a:path w="1821" h="688" extrusionOk="0">
                  <a:moveTo>
                    <a:pt x="911" y="0"/>
                  </a:moveTo>
                  <a:cubicBezTo>
                    <a:pt x="679" y="0"/>
                    <a:pt x="447" y="45"/>
                    <a:pt x="233" y="134"/>
                  </a:cubicBezTo>
                  <a:cubicBezTo>
                    <a:pt x="72" y="188"/>
                    <a:pt x="1" y="348"/>
                    <a:pt x="72" y="509"/>
                  </a:cubicBezTo>
                  <a:cubicBezTo>
                    <a:pt x="114" y="619"/>
                    <a:pt x="219" y="687"/>
                    <a:pt x="340" y="687"/>
                  </a:cubicBezTo>
                  <a:cubicBezTo>
                    <a:pt x="374" y="687"/>
                    <a:pt x="411" y="681"/>
                    <a:pt x="447" y="669"/>
                  </a:cubicBezTo>
                  <a:cubicBezTo>
                    <a:pt x="598" y="607"/>
                    <a:pt x="755" y="576"/>
                    <a:pt x="911" y="576"/>
                  </a:cubicBezTo>
                  <a:cubicBezTo>
                    <a:pt x="1067" y="576"/>
                    <a:pt x="1223" y="607"/>
                    <a:pt x="1375" y="669"/>
                  </a:cubicBezTo>
                  <a:cubicBezTo>
                    <a:pt x="1411" y="681"/>
                    <a:pt x="1447" y="687"/>
                    <a:pt x="1482" y="687"/>
                  </a:cubicBezTo>
                  <a:cubicBezTo>
                    <a:pt x="1602" y="687"/>
                    <a:pt x="1708" y="619"/>
                    <a:pt x="1749" y="509"/>
                  </a:cubicBezTo>
                  <a:cubicBezTo>
                    <a:pt x="1821" y="348"/>
                    <a:pt x="1749" y="188"/>
                    <a:pt x="1589" y="134"/>
                  </a:cubicBezTo>
                  <a:cubicBezTo>
                    <a:pt x="1375" y="45"/>
                    <a:pt x="1143" y="0"/>
                    <a:pt x="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23"/>
            <p:cNvSpPr/>
            <p:nvPr/>
          </p:nvSpPr>
          <p:spPr>
            <a:xfrm>
              <a:off x="2812350" y="3646350"/>
              <a:ext cx="14300" cy="14750"/>
            </a:xfrm>
            <a:custGeom>
              <a:avLst/>
              <a:gdLst/>
              <a:ahLst/>
              <a:cxnLst/>
              <a:rect l="l" t="t" r="r" b="b"/>
              <a:pathLst>
                <a:path w="572" h="590" extrusionOk="0">
                  <a:moveTo>
                    <a:pt x="286" y="1"/>
                  </a:moveTo>
                  <a:cubicBezTo>
                    <a:pt x="126" y="1"/>
                    <a:pt x="1" y="143"/>
                    <a:pt x="1" y="304"/>
                  </a:cubicBezTo>
                  <a:cubicBezTo>
                    <a:pt x="1" y="465"/>
                    <a:pt x="126" y="589"/>
                    <a:pt x="286" y="589"/>
                  </a:cubicBezTo>
                  <a:cubicBezTo>
                    <a:pt x="447" y="589"/>
                    <a:pt x="572" y="465"/>
                    <a:pt x="572" y="304"/>
                  </a:cubicBezTo>
                  <a:cubicBezTo>
                    <a:pt x="572" y="143"/>
                    <a:pt x="447" y="1"/>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123"/>
          <p:cNvGrpSpPr/>
          <p:nvPr/>
        </p:nvGrpSpPr>
        <p:grpSpPr>
          <a:xfrm>
            <a:off x="1642838" y="1056163"/>
            <a:ext cx="369825" cy="332325"/>
            <a:chOff x="2226675" y="3381850"/>
            <a:chExt cx="369825" cy="332325"/>
          </a:xfrm>
        </p:grpSpPr>
        <p:sp>
          <p:nvSpPr>
            <p:cNvPr id="882" name="Google Shape;882;p123"/>
            <p:cNvSpPr/>
            <p:nvPr/>
          </p:nvSpPr>
          <p:spPr>
            <a:xfrm>
              <a:off x="2303400" y="3483100"/>
              <a:ext cx="14300" cy="14300"/>
            </a:xfrm>
            <a:custGeom>
              <a:avLst/>
              <a:gdLst/>
              <a:ahLst/>
              <a:cxnLst/>
              <a:rect l="l" t="t" r="r" b="b"/>
              <a:pathLst>
                <a:path w="572" h="572" extrusionOk="0">
                  <a:moveTo>
                    <a:pt x="286" y="0"/>
                  </a:moveTo>
                  <a:cubicBezTo>
                    <a:pt x="125" y="0"/>
                    <a:pt x="0" y="125"/>
                    <a:pt x="0" y="286"/>
                  </a:cubicBezTo>
                  <a:cubicBezTo>
                    <a:pt x="0" y="446"/>
                    <a:pt x="125" y="571"/>
                    <a:pt x="286" y="571"/>
                  </a:cubicBezTo>
                  <a:cubicBezTo>
                    <a:pt x="447" y="571"/>
                    <a:pt x="571" y="446"/>
                    <a:pt x="571" y="286"/>
                  </a:cubicBezTo>
                  <a:cubicBezTo>
                    <a:pt x="571" y="125"/>
                    <a:pt x="447" y="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23"/>
            <p:cNvSpPr/>
            <p:nvPr/>
          </p:nvSpPr>
          <p:spPr>
            <a:xfrm>
              <a:off x="2226675" y="3381850"/>
              <a:ext cx="369825" cy="332325"/>
            </a:xfrm>
            <a:custGeom>
              <a:avLst/>
              <a:gdLst/>
              <a:ahLst/>
              <a:cxnLst/>
              <a:rect l="l" t="t" r="r" b="b"/>
              <a:pathLst>
                <a:path w="14793" h="13293" extrusionOk="0">
                  <a:moveTo>
                    <a:pt x="13936" y="1749"/>
                  </a:moveTo>
                  <a:cubicBezTo>
                    <a:pt x="14096" y="1749"/>
                    <a:pt x="14221" y="1873"/>
                    <a:pt x="14221" y="2034"/>
                  </a:cubicBezTo>
                  <a:cubicBezTo>
                    <a:pt x="14221" y="2195"/>
                    <a:pt x="14096" y="2320"/>
                    <a:pt x="13936" y="2320"/>
                  </a:cubicBezTo>
                  <a:lnTo>
                    <a:pt x="7370" y="2320"/>
                  </a:lnTo>
                  <a:cubicBezTo>
                    <a:pt x="7387" y="2230"/>
                    <a:pt x="7405" y="2123"/>
                    <a:pt x="7405" y="2034"/>
                  </a:cubicBezTo>
                  <a:cubicBezTo>
                    <a:pt x="7405" y="1927"/>
                    <a:pt x="7387" y="1838"/>
                    <a:pt x="7370" y="1749"/>
                  </a:cubicBezTo>
                  <a:close/>
                  <a:moveTo>
                    <a:pt x="5960" y="1160"/>
                  </a:moveTo>
                  <a:cubicBezTo>
                    <a:pt x="6424" y="1160"/>
                    <a:pt x="6834" y="1534"/>
                    <a:pt x="6834" y="2034"/>
                  </a:cubicBezTo>
                  <a:cubicBezTo>
                    <a:pt x="6834" y="2516"/>
                    <a:pt x="6424" y="2891"/>
                    <a:pt x="5960" y="2891"/>
                  </a:cubicBezTo>
                  <a:lnTo>
                    <a:pt x="4800" y="2891"/>
                  </a:lnTo>
                  <a:lnTo>
                    <a:pt x="4800" y="2320"/>
                  </a:lnTo>
                  <a:lnTo>
                    <a:pt x="5389" y="2320"/>
                  </a:lnTo>
                  <a:cubicBezTo>
                    <a:pt x="5550" y="2320"/>
                    <a:pt x="5674" y="2195"/>
                    <a:pt x="5674" y="2034"/>
                  </a:cubicBezTo>
                  <a:cubicBezTo>
                    <a:pt x="5674" y="1873"/>
                    <a:pt x="5550" y="1749"/>
                    <a:pt x="5389" y="1749"/>
                  </a:cubicBezTo>
                  <a:lnTo>
                    <a:pt x="4800" y="1749"/>
                  </a:lnTo>
                  <a:lnTo>
                    <a:pt x="4800" y="1160"/>
                  </a:lnTo>
                  <a:close/>
                  <a:moveTo>
                    <a:pt x="4229" y="1160"/>
                  </a:moveTo>
                  <a:lnTo>
                    <a:pt x="4229" y="7583"/>
                  </a:lnTo>
                  <a:cubicBezTo>
                    <a:pt x="4033" y="7547"/>
                    <a:pt x="3855" y="7512"/>
                    <a:pt x="3640" y="7512"/>
                  </a:cubicBezTo>
                  <a:lnTo>
                    <a:pt x="3640" y="5496"/>
                  </a:lnTo>
                  <a:cubicBezTo>
                    <a:pt x="3640" y="5335"/>
                    <a:pt x="3516" y="5210"/>
                    <a:pt x="3355" y="5210"/>
                  </a:cubicBezTo>
                  <a:cubicBezTo>
                    <a:pt x="3194" y="5210"/>
                    <a:pt x="3069" y="5335"/>
                    <a:pt x="3069" y="5496"/>
                  </a:cubicBezTo>
                  <a:lnTo>
                    <a:pt x="3069" y="7583"/>
                  </a:lnTo>
                  <a:cubicBezTo>
                    <a:pt x="2873" y="7637"/>
                    <a:pt x="2677" y="7726"/>
                    <a:pt x="2498" y="7833"/>
                  </a:cubicBezTo>
                  <a:lnTo>
                    <a:pt x="2498" y="1160"/>
                  </a:lnTo>
                  <a:lnTo>
                    <a:pt x="3069" y="1160"/>
                  </a:lnTo>
                  <a:lnTo>
                    <a:pt x="3069" y="3194"/>
                  </a:lnTo>
                  <a:cubicBezTo>
                    <a:pt x="3069" y="3337"/>
                    <a:pt x="3194" y="3479"/>
                    <a:pt x="3355" y="3479"/>
                  </a:cubicBezTo>
                  <a:cubicBezTo>
                    <a:pt x="3516" y="3479"/>
                    <a:pt x="3640" y="3337"/>
                    <a:pt x="3640" y="3194"/>
                  </a:cubicBezTo>
                  <a:lnTo>
                    <a:pt x="3640" y="1160"/>
                  </a:lnTo>
                  <a:close/>
                  <a:moveTo>
                    <a:pt x="3640" y="8101"/>
                  </a:moveTo>
                  <a:cubicBezTo>
                    <a:pt x="3890" y="8101"/>
                    <a:pt x="4104" y="8136"/>
                    <a:pt x="4318" y="8243"/>
                  </a:cubicBezTo>
                  <a:cubicBezTo>
                    <a:pt x="4229" y="8404"/>
                    <a:pt x="4158" y="8582"/>
                    <a:pt x="4104" y="8761"/>
                  </a:cubicBezTo>
                  <a:cubicBezTo>
                    <a:pt x="3962" y="8707"/>
                    <a:pt x="3801" y="8672"/>
                    <a:pt x="3640" y="8672"/>
                  </a:cubicBezTo>
                  <a:cubicBezTo>
                    <a:pt x="3016" y="8672"/>
                    <a:pt x="2498" y="9189"/>
                    <a:pt x="2498" y="9831"/>
                  </a:cubicBezTo>
                  <a:lnTo>
                    <a:pt x="1910" y="9831"/>
                  </a:lnTo>
                  <a:cubicBezTo>
                    <a:pt x="1910" y="8886"/>
                    <a:pt x="2695" y="8101"/>
                    <a:pt x="3640" y="8101"/>
                  </a:cubicBezTo>
                  <a:close/>
                  <a:moveTo>
                    <a:pt x="3640" y="9260"/>
                  </a:moveTo>
                  <a:cubicBezTo>
                    <a:pt x="3765" y="9260"/>
                    <a:pt x="3872" y="9296"/>
                    <a:pt x="3979" y="9350"/>
                  </a:cubicBezTo>
                  <a:cubicBezTo>
                    <a:pt x="3944" y="9510"/>
                    <a:pt x="3944" y="9671"/>
                    <a:pt x="3944" y="9831"/>
                  </a:cubicBezTo>
                  <a:lnTo>
                    <a:pt x="3069" y="9831"/>
                  </a:lnTo>
                  <a:cubicBezTo>
                    <a:pt x="3069" y="9510"/>
                    <a:pt x="3337" y="9260"/>
                    <a:pt x="3640" y="9260"/>
                  </a:cubicBezTo>
                  <a:close/>
                  <a:moveTo>
                    <a:pt x="7405" y="9260"/>
                  </a:moveTo>
                  <a:cubicBezTo>
                    <a:pt x="7726" y="9260"/>
                    <a:pt x="7976" y="9510"/>
                    <a:pt x="7976" y="9831"/>
                  </a:cubicBezTo>
                  <a:lnTo>
                    <a:pt x="6834" y="9831"/>
                  </a:lnTo>
                  <a:cubicBezTo>
                    <a:pt x="6834" y="9510"/>
                    <a:pt x="7084" y="9260"/>
                    <a:pt x="7405" y="9260"/>
                  </a:cubicBezTo>
                  <a:close/>
                  <a:moveTo>
                    <a:pt x="7405" y="8101"/>
                  </a:moveTo>
                  <a:cubicBezTo>
                    <a:pt x="8369" y="8101"/>
                    <a:pt x="9136" y="8868"/>
                    <a:pt x="9136" y="9831"/>
                  </a:cubicBezTo>
                  <a:lnTo>
                    <a:pt x="8565" y="9831"/>
                  </a:lnTo>
                  <a:cubicBezTo>
                    <a:pt x="8565" y="9189"/>
                    <a:pt x="8048" y="8672"/>
                    <a:pt x="7405" y="8672"/>
                  </a:cubicBezTo>
                  <a:cubicBezTo>
                    <a:pt x="6763" y="8672"/>
                    <a:pt x="6245" y="9189"/>
                    <a:pt x="6245" y="9831"/>
                  </a:cubicBezTo>
                  <a:lnTo>
                    <a:pt x="5674" y="9831"/>
                  </a:lnTo>
                  <a:cubicBezTo>
                    <a:pt x="5674" y="8868"/>
                    <a:pt x="6442" y="8101"/>
                    <a:pt x="7405" y="8101"/>
                  </a:cubicBezTo>
                  <a:close/>
                  <a:moveTo>
                    <a:pt x="7405" y="6941"/>
                  </a:moveTo>
                  <a:cubicBezTo>
                    <a:pt x="9011" y="6941"/>
                    <a:pt x="10296" y="8243"/>
                    <a:pt x="10296" y="9831"/>
                  </a:cubicBezTo>
                  <a:lnTo>
                    <a:pt x="9707" y="9831"/>
                  </a:lnTo>
                  <a:cubicBezTo>
                    <a:pt x="9707" y="8564"/>
                    <a:pt x="8672" y="7512"/>
                    <a:pt x="7405" y="7512"/>
                  </a:cubicBezTo>
                  <a:cubicBezTo>
                    <a:pt x="6138" y="7512"/>
                    <a:pt x="5086" y="8564"/>
                    <a:pt x="5086" y="9831"/>
                  </a:cubicBezTo>
                  <a:lnTo>
                    <a:pt x="4515" y="9831"/>
                  </a:lnTo>
                  <a:cubicBezTo>
                    <a:pt x="4515" y="8243"/>
                    <a:pt x="5799" y="6941"/>
                    <a:pt x="7405" y="6941"/>
                  </a:cubicBezTo>
                  <a:close/>
                  <a:moveTo>
                    <a:pt x="11152" y="9260"/>
                  </a:moveTo>
                  <a:cubicBezTo>
                    <a:pt x="11473" y="9260"/>
                    <a:pt x="11741" y="9510"/>
                    <a:pt x="11741" y="9831"/>
                  </a:cubicBezTo>
                  <a:lnTo>
                    <a:pt x="10867" y="9831"/>
                  </a:lnTo>
                  <a:cubicBezTo>
                    <a:pt x="10867" y="9671"/>
                    <a:pt x="10867" y="9510"/>
                    <a:pt x="10831" y="9350"/>
                  </a:cubicBezTo>
                  <a:cubicBezTo>
                    <a:pt x="10938" y="9296"/>
                    <a:pt x="11045" y="9260"/>
                    <a:pt x="11152" y="9260"/>
                  </a:cubicBezTo>
                  <a:close/>
                  <a:moveTo>
                    <a:pt x="11152" y="8101"/>
                  </a:moveTo>
                  <a:cubicBezTo>
                    <a:pt x="12116" y="8101"/>
                    <a:pt x="12901" y="8868"/>
                    <a:pt x="12901" y="9831"/>
                  </a:cubicBezTo>
                  <a:lnTo>
                    <a:pt x="12312" y="9831"/>
                  </a:lnTo>
                  <a:cubicBezTo>
                    <a:pt x="12312" y="9189"/>
                    <a:pt x="11795" y="8672"/>
                    <a:pt x="11152" y="8672"/>
                  </a:cubicBezTo>
                  <a:cubicBezTo>
                    <a:pt x="11009" y="8672"/>
                    <a:pt x="10849" y="8707"/>
                    <a:pt x="10706" y="8761"/>
                  </a:cubicBezTo>
                  <a:cubicBezTo>
                    <a:pt x="10653" y="8582"/>
                    <a:pt x="10563" y="8404"/>
                    <a:pt x="10474" y="8243"/>
                  </a:cubicBezTo>
                  <a:cubicBezTo>
                    <a:pt x="10688" y="8136"/>
                    <a:pt x="10920" y="8101"/>
                    <a:pt x="11152" y="8101"/>
                  </a:cubicBezTo>
                  <a:close/>
                  <a:moveTo>
                    <a:pt x="14185" y="10402"/>
                  </a:moveTo>
                  <a:cubicBezTo>
                    <a:pt x="14061" y="11062"/>
                    <a:pt x="13472" y="11562"/>
                    <a:pt x="12776" y="11562"/>
                  </a:cubicBezTo>
                  <a:lnTo>
                    <a:pt x="2035" y="11562"/>
                  </a:lnTo>
                  <a:cubicBezTo>
                    <a:pt x="1339" y="11562"/>
                    <a:pt x="750" y="11062"/>
                    <a:pt x="607" y="10402"/>
                  </a:cubicBezTo>
                  <a:close/>
                  <a:moveTo>
                    <a:pt x="11919" y="12133"/>
                  </a:moveTo>
                  <a:lnTo>
                    <a:pt x="11919" y="12436"/>
                  </a:lnTo>
                  <a:cubicBezTo>
                    <a:pt x="11919" y="12597"/>
                    <a:pt x="11777" y="12722"/>
                    <a:pt x="11616" y="12722"/>
                  </a:cubicBezTo>
                  <a:lnTo>
                    <a:pt x="3194" y="12722"/>
                  </a:lnTo>
                  <a:cubicBezTo>
                    <a:pt x="3034" y="12722"/>
                    <a:pt x="2891" y="12597"/>
                    <a:pt x="2891" y="12436"/>
                  </a:cubicBezTo>
                  <a:lnTo>
                    <a:pt x="2891" y="12133"/>
                  </a:lnTo>
                  <a:close/>
                  <a:moveTo>
                    <a:pt x="2213" y="0"/>
                  </a:moveTo>
                  <a:cubicBezTo>
                    <a:pt x="2052" y="0"/>
                    <a:pt x="1910" y="143"/>
                    <a:pt x="1910" y="303"/>
                  </a:cubicBezTo>
                  <a:lnTo>
                    <a:pt x="1910" y="589"/>
                  </a:lnTo>
                  <a:lnTo>
                    <a:pt x="1339" y="589"/>
                  </a:lnTo>
                  <a:cubicBezTo>
                    <a:pt x="1178" y="589"/>
                    <a:pt x="1053" y="714"/>
                    <a:pt x="1053" y="874"/>
                  </a:cubicBezTo>
                  <a:cubicBezTo>
                    <a:pt x="1053" y="1035"/>
                    <a:pt x="1178" y="1160"/>
                    <a:pt x="1339" y="1160"/>
                  </a:cubicBezTo>
                  <a:lnTo>
                    <a:pt x="1910" y="1160"/>
                  </a:lnTo>
                  <a:lnTo>
                    <a:pt x="1910" y="1749"/>
                  </a:lnTo>
                  <a:lnTo>
                    <a:pt x="1339" y="1749"/>
                  </a:lnTo>
                  <a:cubicBezTo>
                    <a:pt x="1178" y="1749"/>
                    <a:pt x="1053" y="1873"/>
                    <a:pt x="1053" y="2034"/>
                  </a:cubicBezTo>
                  <a:cubicBezTo>
                    <a:pt x="1053" y="2195"/>
                    <a:pt x="1178" y="2320"/>
                    <a:pt x="1339" y="2320"/>
                  </a:cubicBezTo>
                  <a:lnTo>
                    <a:pt x="1910" y="2320"/>
                  </a:lnTo>
                  <a:lnTo>
                    <a:pt x="1910" y="2891"/>
                  </a:lnTo>
                  <a:lnTo>
                    <a:pt x="1339" y="2891"/>
                  </a:lnTo>
                  <a:cubicBezTo>
                    <a:pt x="1178" y="2891"/>
                    <a:pt x="1053" y="3033"/>
                    <a:pt x="1053" y="3194"/>
                  </a:cubicBezTo>
                  <a:cubicBezTo>
                    <a:pt x="1053" y="3337"/>
                    <a:pt x="1178" y="3479"/>
                    <a:pt x="1339" y="3479"/>
                  </a:cubicBezTo>
                  <a:lnTo>
                    <a:pt x="1910" y="3479"/>
                  </a:lnTo>
                  <a:lnTo>
                    <a:pt x="1910" y="8297"/>
                  </a:lnTo>
                  <a:cubicBezTo>
                    <a:pt x="1535" y="8725"/>
                    <a:pt x="1339" y="9260"/>
                    <a:pt x="1339" y="9831"/>
                  </a:cubicBezTo>
                  <a:lnTo>
                    <a:pt x="304" y="9831"/>
                  </a:lnTo>
                  <a:cubicBezTo>
                    <a:pt x="143" y="9831"/>
                    <a:pt x="1" y="9956"/>
                    <a:pt x="1" y="10117"/>
                  </a:cubicBezTo>
                  <a:cubicBezTo>
                    <a:pt x="1" y="11241"/>
                    <a:pt x="911" y="12133"/>
                    <a:pt x="2035" y="12133"/>
                  </a:cubicBezTo>
                  <a:lnTo>
                    <a:pt x="2320" y="12133"/>
                  </a:lnTo>
                  <a:lnTo>
                    <a:pt x="2320" y="12436"/>
                  </a:lnTo>
                  <a:cubicBezTo>
                    <a:pt x="2320" y="12900"/>
                    <a:pt x="2713" y="13293"/>
                    <a:pt x="3194" y="13293"/>
                  </a:cubicBezTo>
                  <a:lnTo>
                    <a:pt x="11616" y="13293"/>
                  </a:lnTo>
                  <a:cubicBezTo>
                    <a:pt x="12098" y="13293"/>
                    <a:pt x="12490" y="12900"/>
                    <a:pt x="12490" y="12436"/>
                  </a:cubicBezTo>
                  <a:lnTo>
                    <a:pt x="12490" y="12133"/>
                  </a:lnTo>
                  <a:lnTo>
                    <a:pt x="12776" y="12133"/>
                  </a:lnTo>
                  <a:cubicBezTo>
                    <a:pt x="13900" y="12133"/>
                    <a:pt x="14792" y="11241"/>
                    <a:pt x="14792" y="10117"/>
                  </a:cubicBezTo>
                  <a:cubicBezTo>
                    <a:pt x="14792" y="9956"/>
                    <a:pt x="14667" y="9831"/>
                    <a:pt x="14507" y="9831"/>
                  </a:cubicBezTo>
                  <a:lnTo>
                    <a:pt x="13472" y="9831"/>
                  </a:lnTo>
                  <a:cubicBezTo>
                    <a:pt x="13472" y="8564"/>
                    <a:pt x="12437" y="7512"/>
                    <a:pt x="11152" y="7512"/>
                  </a:cubicBezTo>
                  <a:cubicBezTo>
                    <a:pt x="10813" y="7512"/>
                    <a:pt x="10474" y="7601"/>
                    <a:pt x="10171" y="7744"/>
                  </a:cubicBezTo>
                  <a:cubicBezTo>
                    <a:pt x="9511" y="6869"/>
                    <a:pt x="8494" y="6370"/>
                    <a:pt x="7405" y="6370"/>
                  </a:cubicBezTo>
                  <a:cubicBezTo>
                    <a:pt x="6388" y="6370"/>
                    <a:pt x="5460" y="6798"/>
                    <a:pt x="4800" y="7547"/>
                  </a:cubicBezTo>
                  <a:lnTo>
                    <a:pt x="4800" y="3479"/>
                  </a:lnTo>
                  <a:lnTo>
                    <a:pt x="5960" y="3479"/>
                  </a:lnTo>
                  <a:cubicBezTo>
                    <a:pt x="6424" y="3479"/>
                    <a:pt x="6852" y="3265"/>
                    <a:pt x="7120" y="2891"/>
                  </a:cubicBezTo>
                  <a:lnTo>
                    <a:pt x="13936" y="2891"/>
                  </a:lnTo>
                  <a:cubicBezTo>
                    <a:pt x="14417" y="2891"/>
                    <a:pt x="14792" y="2516"/>
                    <a:pt x="14792" y="2034"/>
                  </a:cubicBezTo>
                  <a:cubicBezTo>
                    <a:pt x="14792" y="1552"/>
                    <a:pt x="14417" y="1160"/>
                    <a:pt x="13936" y="1160"/>
                  </a:cubicBezTo>
                  <a:lnTo>
                    <a:pt x="7120" y="1160"/>
                  </a:lnTo>
                  <a:cubicBezTo>
                    <a:pt x="6852" y="803"/>
                    <a:pt x="6424" y="589"/>
                    <a:pt x="5960" y="589"/>
                  </a:cubicBezTo>
                  <a:lnTo>
                    <a:pt x="4800" y="589"/>
                  </a:lnTo>
                  <a:lnTo>
                    <a:pt x="4800" y="303"/>
                  </a:lnTo>
                  <a:cubicBezTo>
                    <a:pt x="4800" y="143"/>
                    <a:pt x="4675" y="0"/>
                    <a:pt x="4515" y="0"/>
                  </a:cubicBezTo>
                  <a:cubicBezTo>
                    <a:pt x="4354" y="0"/>
                    <a:pt x="4229" y="143"/>
                    <a:pt x="4229" y="303"/>
                  </a:cubicBezTo>
                  <a:lnTo>
                    <a:pt x="4229" y="589"/>
                  </a:lnTo>
                  <a:lnTo>
                    <a:pt x="3640" y="589"/>
                  </a:lnTo>
                  <a:lnTo>
                    <a:pt x="3640" y="303"/>
                  </a:lnTo>
                  <a:cubicBezTo>
                    <a:pt x="3640" y="143"/>
                    <a:pt x="3516" y="0"/>
                    <a:pt x="3355" y="0"/>
                  </a:cubicBezTo>
                  <a:cubicBezTo>
                    <a:pt x="3194" y="0"/>
                    <a:pt x="3069" y="143"/>
                    <a:pt x="3069" y="303"/>
                  </a:cubicBezTo>
                  <a:lnTo>
                    <a:pt x="3069" y="589"/>
                  </a:lnTo>
                  <a:lnTo>
                    <a:pt x="2498" y="589"/>
                  </a:lnTo>
                  <a:lnTo>
                    <a:pt x="2498" y="303"/>
                  </a:lnTo>
                  <a:cubicBezTo>
                    <a:pt x="2498" y="143"/>
                    <a:pt x="2356" y="0"/>
                    <a:pt x="22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 name="Google Shape;884;p1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889" name="Google Shape;889;p124"/>
          <p:cNvSpPr txBox="1">
            <a:spLocks noGrp="1"/>
          </p:cNvSpPr>
          <p:nvPr>
            <p:ph type="title"/>
          </p:nvPr>
        </p:nvSpPr>
        <p:spPr>
          <a:xfrm>
            <a:off x="720000" y="2342198"/>
            <a:ext cx="2336400" cy="424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Mean Test</a:t>
            </a:r>
            <a:endParaRPr/>
          </a:p>
        </p:txBody>
      </p:sp>
      <p:sp>
        <p:nvSpPr>
          <p:cNvPr id="890" name="Google Shape;890;p124"/>
          <p:cNvSpPr txBox="1">
            <a:spLocks noGrp="1"/>
          </p:cNvSpPr>
          <p:nvPr>
            <p:ph type="subTitle" idx="1"/>
          </p:nvPr>
        </p:nvSpPr>
        <p:spPr>
          <a:xfrm>
            <a:off x="720000" y="2766275"/>
            <a:ext cx="2336400" cy="893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t>One-sided Two Sample t-test</a:t>
            </a:r>
            <a:endParaRPr b="1"/>
          </a:p>
          <a:p>
            <a:pPr marL="0" lvl="0" indent="0" algn="ctr" rtl="0">
              <a:spcBef>
                <a:spcPts val="0"/>
              </a:spcBef>
              <a:spcAft>
                <a:spcPts val="0"/>
              </a:spcAft>
              <a:buNone/>
            </a:pPr>
            <a:r>
              <a:rPr lang="en"/>
              <a:t>Test whether significant improvement exists</a:t>
            </a:r>
            <a:endParaRPr/>
          </a:p>
        </p:txBody>
      </p:sp>
      <p:sp>
        <p:nvSpPr>
          <p:cNvPr id="891" name="Google Shape;891;p124"/>
          <p:cNvSpPr txBox="1">
            <a:spLocks noGrp="1"/>
          </p:cNvSpPr>
          <p:nvPr>
            <p:ph type="title" idx="2"/>
          </p:nvPr>
        </p:nvSpPr>
        <p:spPr>
          <a:xfrm>
            <a:off x="3403800" y="2342198"/>
            <a:ext cx="2336400" cy="424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Alternative Test</a:t>
            </a:r>
            <a:endParaRPr/>
          </a:p>
        </p:txBody>
      </p:sp>
      <p:sp>
        <p:nvSpPr>
          <p:cNvPr id="892" name="Google Shape;892;p124"/>
          <p:cNvSpPr txBox="1">
            <a:spLocks noGrp="1"/>
          </p:cNvSpPr>
          <p:nvPr>
            <p:ph type="subTitle" idx="3"/>
          </p:nvPr>
        </p:nvSpPr>
        <p:spPr>
          <a:xfrm>
            <a:off x="3403800" y="2766275"/>
            <a:ext cx="2336400" cy="893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t>ANOVA + Linear Regression</a:t>
            </a:r>
            <a:r>
              <a:rPr lang="en"/>
              <a:t> </a:t>
            </a:r>
            <a:endParaRPr/>
          </a:p>
          <a:p>
            <a:pPr marL="0" lvl="0" indent="0" algn="ctr" rtl="0">
              <a:spcBef>
                <a:spcPts val="0"/>
              </a:spcBef>
              <a:spcAft>
                <a:spcPts val="0"/>
              </a:spcAft>
              <a:buNone/>
            </a:pPr>
            <a:r>
              <a:rPr lang="en"/>
              <a:t>Accounts for potential Confounding Variables</a:t>
            </a:r>
            <a:endParaRPr/>
          </a:p>
        </p:txBody>
      </p:sp>
      <p:sp>
        <p:nvSpPr>
          <p:cNvPr id="893" name="Google Shape;893;p124"/>
          <p:cNvSpPr txBox="1">
            <a:spLocks noGrp="1"/>
          </p:cNvSpPr>
          <p:nvPr>
            <p:ph type="title" idx="4"/>
          </p:nvPr>
        </p:nvSpPr>
        <p:spPr>
          <a:xfrm>
            <a:off x="6087600" y="2342198"/>
            <a:ext cx="2336400" cy="424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Other Choices</a:t>
            </a:r>
            <a:endParaRPr/>
          </a:p>
        </p:txBody>
      </p:sp>
      <p:sp>
        <p:nvSpPr>
          <p:cNvPr id="894" name="Google Shape;894;p124"/>
          <p:cNvSpPr txBox="1">
            <a:spLocks noGrp="1"/>
          </p:cNvSpPr>
          <p:nvPr>
            <p:ph type="subTitle" idx="5"/>
          </p:nvPr>
        </p:nvSpPr>
        <p:spPr>
          <a:xfrm>
            <a:off x="6087600" y="2766275"/>
            <a:ext cx="2336400" cy="893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1"/>
              <a:t>Proportion Test</a:t>
            </a:r>
            <a:endParaRPr b="1"/>
          </a:p>
          <a:p>
            <a:pPr marL="0" lvl="0" indent="0" algn="ctr" rtl="0">
              <a:spcBef>
                <a:spcPts val="0"/>
              </a:spcBef>
              <a:spcAft>
                <a:spcPts val="0"/>
              </a:spcAft>
              <a:buNone/>
            </a:pPr>
            <a:r>
              <a:rPr lang="en"/>
              <a:t>Can be applied if using categorical dependent variable</a:t>
            </a:r>
            <a:endParaRPr/>
          </a:p>
        </p:txBody>
      </p:sp>
      <p:sp>
        <p:nvSpPr>
          <p:cNvPr id="895" name="Google Shape;895;p124"/>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Statistical Analysis Plan</a:t>
            </a:r>
            <a:endParaRPr/>
          </a:p>
        </p:txBody>
      </p:sp>
      <p:sp>
        <p:nvSpPr>
          <p:cNvPr id="896" name="Google Shape;896;p1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
        <p:nvSpPr>
          <p:cNvPr id="897" name="Google Shape;897;p124"/>
          <p:cNvSpPr txBox="1"/>
          <p:nvPr/>
        </p:nvSpPr>
        <p:spPr>
          <a:xfrm>
            <a:off x="695700" y="1017725"/>
            <a:ext cx="7752600" cy="13392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Clr>
                <a:schemeClr val="dk2"/>
              </a:buClr>
              <a:buSzPts val="1500"/>
              <a:buFont typeface="Assistant"/>
              <a:buAutoNum type="arabicPeriod"/>
            </a:pPr>
            <a:r>
              <a:rPr lang="en" sz="1500" b="1">
                <a:solidFill>
                  <a:schemeClr val="dk2"/>
                </a:solidFill>
                <a:latin typeface="Assistant"/>
                <a:ea typeface="Assistant"/>
                <a:cs typeface="Assistant"/>
                <a:sym typeface="Assistant"/>
              </a:rPr>
              <a:t>S</a:t>
            </a:r>
            <a:r>
              <a:rPr lang="en" sz="1500" b="1" baseline="-25000">
                <a:solidFill>
                  <a:schemeClr val="dk2"/>
                </a:solidFill>
                <a:latin typeface="Assistant"/>
                <a:ea typeface="Assistant"/>
                <a:cs typeface="Assistant"/>
                <a:sym typeface="Assistant"/>
              </a:rPr>
              <a:t>F</a:t>
            </a:r>
            <a:r>
              <a:rPr lang="en" sz="1500" b="1">
                <a:solidFill>
                  <a:schemeClr val="dk2"/>
                </a:solidFill>
                <a:latin typeface="Assistant"/>
                <a:ea typeface="Assistant"/>
                <a:cs typeface="Assistant"/>
                <a:sym typeface="Assistant"/>
              </a:rPr>
              <a:t>(Low (6) to High(0)) is transformed to S</a:t>
            </a:r>
            <a:r>
              <a:rPr lang="en" sz="1500" b="1" baseline="-25000">
                <a:solidFill>
                  <a:schemeClr val="dk2"/>
                </a:solidFill>
                <a:latin typeface="Assistant"/>
                <a:ea typeface="Assistant"/>
                <a:cs typeface="Assistant"/>
                <a:sym typeface="Assistant"/>
              </a:rPr>
              <a:t>1</a:t>
            </a:r>
            <a:r>
              <a:rPr lang="en" sz="1500" b="1">
                <a:solidFill>
                  <a:schemeClr val="dk2"/>
                </a:solidFill>
                <a:latin typeface="Assistant"/>
                <a:ea typeface="Assistant"/>
                <a:cs typeface="Assistant"/>
                <a:sym typeface="Assistant"/>
              </a:rPr>
              <a:t>( Low(0) to High(6))</a:t>
            </a:r>
            <a:endParaRPr sz="1500" b="1">
              <a:solidFill>
                <a:schemeClr val="dk2"/>
              </a:solidFill>
              <a:latin typeface="Assistant"/>
              <a:ea typeface="Assistant"/>
              <a:cs typeface="Assistant"/>
              <a:sym typeface="Assistant"/>
            </a:endParaRPr>
          </a:p>
          <a:p>
            <a:pPr marL="457200" lvl="0" indent="-323850" algn="l" rtl="0">
              <a:spcBef>
                <a:spcPts val="0"/>
              </a:spcBef>
              <a:spcAft>
                <a:spcPts val="0"/>
              </a:spcAft>
              <a:buSzPts val="1500"/>
              <a:buFont typeface="Assistant"/>
              <a:buAutoNum type="arabicPeriod"/>
            </a:pPr>
            <a:r>
              <a:rPr lang="en" sz="1500" b="1">
                <a:latin typeface="Assistant"/>
                <a:ea typeface="Assistant"/>
                <a:cs typeface="Assistant"/>
                <a:sym typeface="Assistant"/>
              </a:rPr>
              <a:t>Dependent Variable used: S</a:t>
            </a:r>
            <a:r>
              <a:rPr lang="en" sz="1500" b="1" baseline="-25000">
                <a:latin typeface="Assistant"/>
                <a:ea typeface="Assistant"/>
                <a:cs typeface="Assistant"/>
                <a:sym typeface="Assistant"/>
              </a:rPr>
              <a:t>T</a:t>
            </a:r>
            <a:r>
              <a:rPr lang="en" sz="1500" b="1">
                <a:latin typeface="Assistant"/>
                <a:ea typeface="Assistant"/>
                <a:cs typeface="Assistant"/>
                <a:sym typeface="Assistant"/>
              </a:rPr>
              <a:t> = S</a:t>
            </a:r>
            <a:r>
              <a:rPr lang="en" sz="1500" b="1" baseline="-25000">
                <a:latin typeface="Assistant"/>
                <a:ea typeface="Assistant"/>
                <a:cs typeface="Assistant"/>
                <a:sym typeface="Assistant"/>
              </a:rPr>
              <a:t>1</a:t>
            </a:r>
            <a:r>
              <a:rPr lang="en" sz="1500" b="1">
                <a:latin typeface="Assistant"/>
                <a:ea typeface="Assistant"/>
                <a:cs typeface="Assistant"/>
                <a:sym typeface="Assistant"/>
              </a:rPr>
              <a:t> + S</a:t>
            </a:r>
            <a:r>
              <a:rPr lang="en" sz="1500" b="1" baseline="-25000">
                <a:latin typeface="Assistant"/>
                <a:ea typeface="Assistant"/>
                <a:cs typeface="Assistant"/>
                <a:sym typeface="Assistant"/>
              </a:rPr>
              <a:t>2</a:t>
            </a:r>
            <a:r>
              <a:rPr lang="en" sz="1500" b="1">
                <a:latin typeface="Assistant"/>
                <a:ea typeface="Assistant"/>
                <a:cs typeface="Assistant"/>
                <a:sym typeface="Assistant"/>
              </a:rPr>
              <a:t> ; (S</a:t>
            </a:r>
            <a:r>
              <a:rPr lang="en" sz="1500" b="1" baseline="-25000">
                <a:latin typeface="Assistant"/>
                <a:ea typeface="Assistant"/>
                <a:cs typeface="Assistant"/>
                <a:sym typeface="Assistant"/>
              </a:rPr>
              <a:t>1</a:t>
            </a:r>
            <a:r>
              <a:rPr lang="en" sz="1500" b="1">
                <a:latin typeface="Assistant"/>
                <a:ea typeface="Assistant"/>
                <a:cs typeface="Assistant"/>
                <a:sym typeface="Assistant"/>
              </a:rPr>
              <a:t>: Transformed Food Security Score; S</a:t>
            </a:r>
            <a:r>
              <a:rPr lang="en" sz="1500" b="1" baseline="-25000">
                <a:latin typeface="Assistant"/>
                <a:ea typeface="Assistant"/>
                <a:cs typeface="Assistant"/>
                <a:sym typeface="Assistant"/>
              </a:rPr>
              <a:t>2</a:t>
            </a:r>
            <a:r>
              <a:rPr lang="en" sz="1500" b="1">
                <a:latin typeface="Assistant"/>
                <a:ea typeface="Assistant"/>
                <a:cs typeface="Assistant"/>
                <a:sym typeface="Assistant"/>
              </a:rPr>
              <a:t>: Well-being Score)</a:t>
            </a:r>
            <a:endParaRPr sz="1500" b="1">
              <a:latin typeface="Assistant"/>
              <a:ea typeface="Assistant"/>
              <a:cs typeface="Assistant"/>
              <a:sym typeface="Assistant"/>
            </a:endParaRPr>
          </a:p>
          <a:p>
            <a:pPr marL="0" lvl="0" indent="0" algn="l" rtl="0">
              <a:spcBef>
                <a:spcPts val="0"/>
              </a:spcBef>
              <a:spcAft>
                <a:spcPts val="0"/>
              </a:spcAft>
              <a:buNone/>
            </a:pPr>
            <a:endParaRPr sz="1500" b="1">
              <a:latin typeface="Assistant"/>
              <a:ea typeface="Assistant"/>
              <a:cs typeface="Assistant"/>
              <a:sym typeface="Assistant"/>
            </a:endParaRPr>
          </a:p>
          <a:p>
            <a:pPr marL="0" lvl="0" indent="0" algn="l" rtl="0">
              <a:spcBef>
                <a:spcPts val="0"/>
              </a:spcBef>
              <a:spcAft>
                <a:spcPts val="0"/>
              </a:spcAft>
              <a:buNone/>
            </a:pPr>
            <a:r>
              <a:rPr lang="en" sz="1500" b="1">
                <a:latin typeface="Assistant"/>
                <a:ea typeface="Assistant"/>
                <a:cs typeface="Assistant"/>
                <a:sym typeface="Assistant"/>
              </a:rPr>
              <a:t>Purpose: To reflect small improvements caused by the each component of SNAP Program</a:t>
            </a:r>
            <a:endParaRPr sz="1500" b="1">
              <a:latin typeface="Assistant"/>
              <a:ea typeface="Assistant"/>
              <a:cs typeface="Assistant"/>
              <a:sym typeface="Assistan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126"/>
          <p:cNvSpPr txBox="1">
            <a:spLocks noGrp="1"/>
          </p:cNvSpPr>
          <p:nvPr>
            <p:ph type="title"/>
          </p:nvPr>
        </p:nvSpPr>
        <p:spPr>
          <a:xfrm>
            <a:off x="720000" y="2342198"/>
            <a:ext cx="2336400" cy="424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endParaRPr/>
          </a:p>
        </p:txBody>
      </p:sp>
      <p:sp>
        <p:nvSpPr>
          <p:cNvPr id="912" name="Google Shape;912;p126"/>
          <p:cNvSpPr txBox="1">
            <a:spLocks noGrp="1"/>
          </p:cNvSpPr>
          <p:nvPr>
            <p:ph type="subTitle" idx="1"/>
          </p:nvPr>
        </p:nvSpPr>
        <p:spPr>
          <a:xfrm>
            <a:off x="720000" y="2766275"/>
            <a:ext cx="2336400" cy="893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endParaRPr/>
          </a:p>
        </p:txBody>
      </p:sp>
      <p:sp>
        <p:nvSpPr>
          <p:cNvPr id="913" name="Google Shape;913;p126"/>
          <p:cNvSpPr txBox="1">
            <a:spLocks noGrp="1"/>
          </p:cNvSpPr>
          <p:nvPr>
            <p:ph type="title" idx="2"/>
          </p:nvPr>
        </p:nvSpPr>
        <p:spPr>
          <a:xfrm>
            <a:off x="3403800" y="2342198"/>
            <a:ext cx="2336400" cy="424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endParaRPr/>
          </a:p>
        </p:txBody>
      </p:sp>
      <p:sp>
        <p:nvSpPr>
          <p:cNvPr id="914" name="Google Shape;914;p126"/>
          <p:cNvSpPr txBox="1">
            <a:spLocks noGrp="1"/>
          </p:cNvSpPr>
          <p:nvPr>
            <p:ph type="subTitle" idx="3"/>
          </p:nvPr>
        </p:nvSpPr>
        <p:spPr>
          <a:xfrm>
            <a:off x="3403800" y="2766275"/>
            <a:ext cx="2336400" cy="893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endParaRPr/>
          </a:p>
        </p:txBody>
      </p:sp>
      <p:sp>
        <p:nvSpPr>
          <p:cNvPr id="915" name="Google Shape;915;p126"/>
          <p:cNvSpPr txBox="1">
            <a:spLocks noGrp="1"/>
          </p:cNvSpPr>
          <p:nvPr>
            <p:ph type="title" idx="4"/>
          </p:nvPr>
        </p:nvSpPr>
        <p:spPr>
          <a:xfrm>
            <a:off x="6087600" y="2342198"/>
            <a:ext cx="2336400" cy="424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endParaRPr/>
          </a:p>
        </p:txBody>
      </p:sp>
      <p:sp>
        <p:nvSpPr>
          <p:cNvPr id="916" name="Google Shape;916;p126"/>
          <p:cNvSpPr txBox="1">
            <a:spLocks noGrp="1"/>
          </p:cNvSpPr>
          <p:nvPr>
            <p:ph type="subTitle" idx="5"/>
          </p:nvPr>
        </p:nvSpPr>
        <p:spPr>
          <a:xfrm>
            <a:off x="6087600" y="2766275"/>
            <a:ext cx="2336400" cy="893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endParaRPr/>
          </a:p>
        </p:txBody>
      </p:sp>
      <p:sp>
        <p:nvSpPr>
          <p:cNvPr id="917" name="Google Shape;917;p126"/>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918" name="Google Shape;918;p1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pic>
        <p:nvPicPr>
          <p:cNvPr id="919" name="Google Shape;919;p12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127"/>
          <p:cNvSpPr/>
          <p:nvPr/>
        </p:nvSpPr>
        <p:spPr>
          <a:xfrm>
            <a:off x="685050" y="3067850"/>
            <a:ext cx="1289100" cy="12891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27"/>
          <p:cNvSpPr txBox="1">
            <a:spLocks noGrp="1"/>
          </p:cNvSpPr>
          <p:nvPr>
            <p:ph type="title"/>
          </p:nvPr>
        </p:nvSpPr>
        <p:spPr>
          <a:xfrm>
            <a:off x="2387775" y="3167300"/>
            <a:ext cx="3984300" cy="109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Simulation of Effects</a:t>
            </a:r>
            <a:endParaRPr/>
          </a:p>
        </p:txBody>
      </p:sp>
      <p:sp>
        <p:nvSpPr>
          <p:cNvPr id="926" name="Google Shape;926;p127"/>
          <p:cNvSpPr txBox="1">
            <a:spLocks noGrp="1"/>
          </p:cNvSpPr>
          <p:nvPr>
            <p:ph type="title" idx="2"/>
          </p:nvPr>
        </p:nvSpPr>
        <p:spPr>
          <a:xfrm>
            <a:off x="844500" y="3291500"/>
            <a:ext cx="970200" cy="841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pic>
        <p:nvPicPr>
          <p:cNvPr id="927" name="Google Shape;927;p127"/>
          <p:cNvPicPr preferRelativeResize="0"/>
          <p:nvPr/>
        </p:nvPicPr>
        <p:blipFill rotWithShape="1">
          <a:blip r:embed="rId3">
            <a:alphaModFix/>
          </a:blip>
          <a:srcRect l="47421" t="-8850" r="26731" b="8850"/>
          <a:stretch/>
        </p:blipFill>
        <p:spPr>
          <a:xfrm rot="-5400000" flipH="1">
            <a:off x="3291900" y="-2582100"/>
            <a:ext cx="3270000" cy="8434200"/>
          </a:xfrm>
          <a:prstGeom prst="rtTriangle">
            <a:avLst/>
          </a:prstGeom>
          <a:noFill/>
          <a:ln>
            <a:noFill/>
          </a:ln>
        </p:spPr>
      </p:pic>
      <p:cxnSp>
        <p:nvCxnSpPr>
          <p:cNvPr id="928" name="Google Shape;928;p127"/>
          <p:cNvCxnSpPr/>
          <p:nvPr/>
        </p:nvCxnSpPr>
        <p:spPr>
          <a:xfrm flipH="1">
            <a:off x="3226200" y="0"/>
            <a:ext cx="1700700" cy="981900"/>
          </a:xfrm>
          <a:prstGeom prst="straightConnector1">
            <a:avLst/>
          </a:prstGeom>
          <a:noFill/>
          <a:ln w="19050" cap="flat" cmpd="sng">
            <a:solidFill>
              <a:schemeClr val="lt2"/>
            </a:solidFill>
            <a:prstDash val="solid"/>
            <a:round/>
            <a:headEnd type="none" w="med" len="med"/>
            <a:tailEnd type="none" w="med" len="med"/>
          </a:ln>
        </p:spPr>
      </p:cxnSp>
      <p:sp>
        <p:nvSpPr>
          <p:cNvPr id="929" name="Google Shape;929;p1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110"/>
          <p:cNvSpPr/>
          <p:nvPr/>
        </p:nvSpPr>
        <p:spPr>
          <a:xfrm>
            <a:off x="1309050" y="758850"/>
            <a:ext cx="1219200" cy="12192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10"/>
          <p:cNvSpPr txBox="1">
            <a:spLocks noGrp="1"/>
          </p:cNvSpPr>
          <p:nvPr>
            <p:ph type="title" idx="2"/>
          </p:nvPr>
        </p:nvSpPr>
        <p:spPr>
          <a:xfrm>
            <a:off x="1433550" y="947550"/>
            <a:ext cx="970200" cy="841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pic>
        <p:nvPicPr>
          <p:cNvPr id="711" name="Google Shape;711;p110"/>
          <p:cNvPicPr preferRelativeResize="0"/>
          <p:nvPr/>
        </p:nvPicPr>
        <p:blipFill rotWithShape="1">
          <a:blip r:embed="rId3">
            <a:alphaModFix/>
          </a:blip>
          <a:srcRect l="37075" r="37077"/>
          <a:stretch/>
        </p:blipFill>
        <p:spPr>
          <a:xfrm rot="5400000" flipH="1">
            <a:off x="2582100" y="-708600"/>
            <a:ext cx="3270000" cy="8434200"/>
          </a:xfrm>
          <a:prstGeom prst="rtTriangle">
            <a:avLst/>
          </a:prstGeom>
          <a:noFill/>
          <a:ln>
            <a:noFill/>
          </a:ln>
        </p:spPr>
      </p:pic>
      <p:sp>
        <p:nvSpPr>
          <p:cNvPr id="712" name="Google Shape;712;p110"/>
          <p:cNvSpPr txBox="1">
            <a:spLocks noGrp="1"/>
          </p:cNvSpPr>
          <p:nvPr>
            <p:ph type="title"/>
          </p:nvPr>
        </p:nvSpPr>
        <p:spPr>
          <a:xfrm>
            <a:off x="4449900" y="1789350"/>
            <a:ext cx="3984300" cy="1090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Research Proposal</a:t>
            </a:r>
            <a:endParaRPr/>
          </a:p>
        </p:txBody>
      </p:sp>
      <p:cxnSp>
        <p:nvCxnSpPr>
          <p:cNvPr id="713" name="Google Shape;713;p110"/>
          <p:cNvCxnSpPr/>
          <p:nvPr/>
        </p:nvCxnSpPr>
        <p:spPr>
          <a:xfrm rot="10800000" flipH="1">
            <a:off x="-213825" y="2711125"/>
            <a:ext cx="2392500" cy="1494300"/>
          </a:xfrm>
          <a:prstGeom prst="straightConnector1">
            <a:avLst/>
          </a:prstGeom>
          <a:noFill/>
          <a:ln w="19050" cap="flat" cmpd="sng">
            <a:solidFill>
              <a:schemeClr val="lt2"/>
            </a:solidFill>
            <a:prstDash val="solid"/>
            <a:round/>
            <a:headEnd type="none" w="med" len="med"/>
            <a:tailEnd type="none" w="med" len="med"/>
          </a:ln>
        </p:spPr>
      </p:cxnSp>
      <p:sp>
        <p:nvSpPr>
          <p:cNvPr id="714" name="Google Shape;714;p1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sp>
        <p:nvSpPr>
          <p:cNvPr id="934" name="Google Shape;934;p128"/>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Simulations - </a:t>
            </a:r>
            <a:r>
              <a:rPr lang="en" sz="2100" dirty="0"/>
              <a:t>Results from 1000 simulated studies</a:t>
            </a:r>
            <a:endParaRPr sz="2100" dirty="0"/>
          </a:p>
        </p:txBody>
      </p:sp>
      <p:sp>
        <p:nvSpPr>
          <p:cNvPr id="935" name="Google Shape;935;p1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
        <p:nvSpPr>
          <p:cNvPr id="936" name="Google Shape;936;p128"/>
          <p:cNvSpPr txBox="1"/>
          <p:nvPr/>
        </p:nvSpPr>
        <p:spPr>
          <a:xfrm>
            <a:off x="807975" y="1064175"/>
            <a:ext cx="737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Assistant"/>
                <a:ea typeface="Assistant"/>
                <a:cs typeface="Assistant"/>
                <a:sym typeface="Assistant"/>
              </a:rPr>
              <a:t>Premise: 1). Power: 0.9; 2). </a:t>
            </a:r>
            <a:r>
              <a:rPr lang="en">
                <a:solidFill>
                  <a:schemeClr val="dk2"/>
                </a:solidFill>
                <a:latin typeface="Assistant"/>
                <a:ea typeface="Assistant"/>
                <a:cs typeface="Assistant"/>
                <a:sym typeface="Assistant"/>
              </a:rPr>
              <a:t>Sample Size: 900 per group</a:t>
            </a:r>
            <a:endParaRPr>
              <a:latin typeface="Assistant"/>
              <a:ea typeface="Assistant"/>
              <a:cs typeface="Assistant"/>
              <a:sym typeface="Assistant"/>
            </a:endParaRPr>
          </a:p>
        </p:txBody>
      </p:sp>
      <p:graphicFrame>
        <p:nvGraphicFramePr>
          <p:cNvPr id="937" name="Google Shape;937;p128"/>
          <p:cNvGraphicFramePr/>
          <p:nvPr>
            <p:extLst>
              <p:ext uri="{D42A27DB-BD31-4B8C-83A1-F6EECF244321}">
                <p14:modId xmlns:p14="http://schemas.microsoft.com/office/powerpoint/2010/main" val="3926308880"/>
              </p:ext>
            </p:extLst>
          </p:nvPr>
        </p:nvGraphicFramePr>
        <p:xfrm>
          <a:off x="872076" y="1464375"/>
          <a:ext cx="7551922" cy="3301448"/>
        </p:xfrm>
        <a:graphic>
          <a:graphicData uri="http://schemas.openxmlformats.org/drawingml/2006/table">
            <a:tbl>
              <a:tblPr>
                <a:noFill/>
                <a:tableStyleId>{E3C83645-3289-4FFB-BA89-0438C71964DA}</a:tableStyleId>
              </a:tblPr>
              <a:tblGrid>
                <a:gridCol w="694661">
                  <a:extLst>
                    <a:ext uri="{9D8B030D-6E8A-4147-A177-3AD203B41FA5}">
                      <a16:colId xmlns:a16="http://schemas.microsoft.com/office/drawing/2014/main" val="20000"/>
                    </a:ext>
                  </a:extLst>
                </a:gridCol>
                <a:gridCol w="983568">
                  <a:extLst>
                    <a:ext uri="{9D8B030D-6E8A-4147-A177-3AD203B41FA5}">
                      <a16:colId xmlns:a16="http://schemas.microsoft.com/office/drawing/2014/main" val="20001"/>
                    </a:ext>
                  </a:extLst>
                </a:gridCol>
                <a:gridCol w="839099">
                  <a:extLst>
                    <a:ext uri="{9D8B030D-6E8A-4147-A177-3AD203B41FA5}">
                      <a16:colId xmlns:a16="http://schemas.microsoft.com/office/drawing/2014/main" val="20002"/>
                    </a:ext>
                  </a:extLst>
                </a:gridCol>
                <a:gridCol w="839099">
                  <a:extLst>
                    <a:ext uri="{9D8B030D-6E8A-4147-A177-3AD203B41FA5}">
                      <a16:colId xmlns:a16="http://schemas.microsoft.com/office/drawing/2014/main" val="20003"/>
                    </a:ext>
                  </a:extLst>
                </a:gridCol>
                <a:gridCol w="839099">
                  <a:extLst>
                    <a:ext uri="{9D8B030D-6E8A-4147-A177-3AD203B41FA5}">
                      <a16:colId xmlns:a16="http://schemas.microsoft.com/office/drawing/2014/main" val="20004"/>
                    </a:ext>
                  </a:extLst>
                </a:gridCol>
                <a:gridCol w="839099">
                  <a:extLst>
                    <a:ext uri="{9D8B030D-6E8A-4147-A177-3AD203B41FA5}">
                      <a16:colId xmlns:a16="http://schemas.microsoft.com/office/drawing/2014/main" val="20005"/>
                    </a:ext>
                  </a:extLst>
                </a:gridCol>
                <a:gridCol w="839099">
                  <a:extLst>
                    <a:ext uri="{9D8B030D-6E8A-4147-A177-3AD203B41FA5}">
                      <a16:colId xmlns:a16="http://schemas.microsoft.com/office/drawing/2014/main" val="20006"/>
                    </a:ext>
                  </a:extLst>
                </a:gridCol>
                <a:gridCol w="839099">
                  <a:extLst>
                    <a:ext uri="{9D8B030D-6E8A-4147-A177-3AD203B41FA5}">
                      <a16:colId xmlns:a16="http://schemas.microsoft.com/office/drawing/2014/main" val="20007"/>
                    </a:ext>
                  </a:extLst>
                </a:gridCol>
                <a:gridCol w="839099">
                  <a:extLst>
                    <a:ext uri="{9D8B030D-6E8A-4147-A177-3AD203B41FA5}">
                      <a16:colId xmlns:a16="http://schemas.microsoft.com/office/drawing/2014/main" val="20008"/>
                    </a:ext>
                  </a:extLst>
                </a:gridCol>
              </a:tblGrid>
              <a:tr h="573488">
                <a:tc>
                  <a:txBody>
                    <a:bodyPr/>
                    <a:lstStyle/>
                    <a:p>
                      <a:endParaRPr lang="en-US" sz="1100" b="0" i="0" u="none" strike="noStrike" cap="none" dirty="0">
                        <a:solidFill>
                          <a:srgbClr val="000000"/>
                        </a:solidFill>
                        <a:latin typeface="Assistant" pitchFamily="2" charset="-79"/>
                        <a:cs typeface="Assistant" pitchFamily="2" charset="-79"/>
                        <a:sym typeface="Arial"/>
                      </a:endParaRPr>
                    </a:p>
                  </a:txBody>
                  <a:tcPr anchor="ctr"/>
                </a:tc>
                <a:tc>
                  <a:txBody>
                    <a:bodyPr/>
                    <a:lstStyle/>
                    <a:p>
                      <a:r>
                        <a:rPr lang="en-US" sz="1100" dirty="0">
                          <a:latin typeface="Assistant" pitchFamily="2" charset="-79"/>
                          <a:cs typeface="Assistant" pitchFamily="2" charset="-79"/>
                        </a:rPr>
                        <a:t>Research Question</a:t>
                      </a:r>
                    </a:p>
                  </a:txBody>
                  <a:tcPr anchor="ctr"/>
                </a:tc>
                <a:tc>
                  <a:txBody>
                    <a:bodyPr/>
                    <a:lstStyle/>
                    <a:p>
                      <a:r>
                        <a:rPr lang="en-US" sz="1100">
                          <a:latin typeface="Assistant" pitchFamily="2" charset="-79"/>
                          <a:cs typeface="Assistant" pitchFamily="2" charset="-79"/>
                        </a:rPr>
                        <a:t>Scenario</a:t>
                      </a:r>
                    </a:p>
                  </a:txBody>
                  <a:tcPr anchor="ctr"/>
                </a:tc>
                <a:tc>
                  <a:txBody>
                    <a:bodyPr/>
                    <a:lstStyle/>
                    <a:p>
                      <a:r>
                        <a:rPr lang="en-US" sz="1100">
                          <a:latin typeface="Assistant" pitchFamily="2" charset="-79"/>
                          <a:cs typeface="Assistant" pitchFamily="2" charset="-79"/>
                        </a:rPr>
                        <a:t>Mean Effect</a:t>
                      </a:r>
                    </a:p>
                  </a:txBody>
                  <a:tcPr anchor="ctr"/>
                </a:tc>
                <a:tc>
                  <a:txBody>
                    <a:bodyPr/>
                    <a:lstStyle/>
                    <a:p>
                      <a:r>
                        <a:rPr lang="en-US" sz="1100">
                          <a:latin typeface="Assistant" pitchFamily="2" charset="-79"/>
                          <a:cs typeface="Assistant" pitchFamily="2" charset="-79"/>
                        </a:rPr>
                        <a:t>95% CI of Mean Effect</a:t>
                      </a:r>
                    </a:p>
                  </a:txBody>
                  <a:tcPr anchor="ctr"/>
                </a:tc>
                <a:tc>
                  <a:txBody>
                    <a:bodyPr/>
                    <a:lstStyle/>
                    <a:p>
                      <a:r>
                        <a:rPr lang="en-US" sz="1100">
                          <a:latin typeface="Assistant" pitchFamily="2" charset="-79"/>
                          <a:cs typeface="Assistant" pitchFamily="2" charset="-79"/>
                        </a:rPr>
                        <a:t>% of False Positives</a:t>
                      </a:r>
                    </a:p>
                  </a:txBody>
                  <a:tcPr anchor="ctr"/>
                </a:tc>
                <a:tc>
                  <a:txBody>
                    <a:bodyPr/>
                    <a:lstStyle/>
                    <a:p>
                      <a:r>
                        <a:rPr lang="en-US" sz="1100">
                          <a:latin typeface="Assistant" pitchFamily="2" charset="-79"/>
                          <a:cs typeface="Assistant" pitchFamily="2" charset="-79"/>
                        </a:rPr>
                        <a:t>% of True Negatives</a:t>
                      </a:r>
                    </a:p>
                  </a:txBody>
                  <a:tcPr anchor="ctr"/>
                </a:tc>
                <a:tc>
                  <a:txBody>
                    <a:bodyPr/>
                    <a:lstStyle/>
                    <a:p>
                      <a:r>
                        <a:rPr lang="en-US" sz="1100" dirty="0">
                          <a:latin typeface="Assistant" pitchFamily="2" charset="-79"/>
                          <a:cs typeface="Assistant" pitchFamily="2" charset="-79"/>
                        </a:rPr>
                        <a:t>% of False Negatives</a:t>
                      </a:r>
                    </a:p>
                  </a:txBody>
                  <a:tcPr anchor="ctr"/>
                </a:tc>
                <a:tc>
                  <a:txBody>
                    <a:bodyPr/>
                    <a:lstStyle/>
                    <a:p>
                      <a:r>
                        <a:rPr lang="en-US" sz="1100" dirty="0">
                          <a:latin typeface="Assistant" pitchFamily="2" charset="-79"/>
                          <a:cs typeface="Assistant" pitchFamily="2" charset="-79"/>
                        </a:rPr>
                        <a:t>% of True Positives</a:t>
                      </a:r>
                    </a:p>
                  </a:txBody>
                  <a:tcPr anchor="ctr"/>
                </a:tc>
                <a:extLst>
                  <a:ext uri="{0D108BD9-81ED-4DB2-BD59-A6C34878D82A}">
                    <a16:rowId xmlns:a16="http://schemas.microsoft.com/office/drawing/2014/main" val="10000"/>
                  </a:ext>
                </a:extLst>
              </a:tr>
              <a:tr h="423435">
                <a:tc>
                  <a:txBody>
                    <a:bodyPr/>
                    <a:lstStyle/>
                    <a:p>
                      <a:r>
                        <a:rPr lang="en-US" sz="1100">
                          <a:latin typeface="Assistant" pitchFamily="2" charset="-79"/>
                          <a:cs typeface="Assistant" pitchFamily="2" charset="-79"/>
                        </a:rPr>
                        <a:t>1</a:t>
                      </a:r>
                    </a:p>
                  </a:txBody>
                  <a:tcPr anchor="ctr"/>
                </a:tc>
                <a:tc>
                  <a:txBody>
                    <a:bodyPr/>
                    <a:lstStyle/>
                    <a:p>
                      <a:r>
                        <a:rPr lang="en-US" sz="1100">
                          <a:latin typeface="Assistant" pitchFamily="2" charset="-79"/>
                          <a:cs typeface="Assistant" pitchFamily="2" charset="-79"/>
                        </a:rPr>
                        <a:t>Question 1</a:t>
                      </a:r>
                    </a:p>
                  </a:txBody>
                  <a:tcPr anchor="ctr"/>
                </a:tc>
                <a:tc>
                  <a:txBody>
                    <a:bodyPr/>
                    <a:lstStyle/>
                    <a:p>
                      <a:r>
                        <a:rPr lang="en-US" sz="1100">
                          <a:latin typeface="Assistant" pitchFamily="2" charset="-79"/>
                          <a:cs typeface="Assistant" pitchFamily="2" charset="-79"/>
                        </a:rPr>
                        <a:t>No Effect</a:t>
                      </a:r>
                    </a:p>
                  </a:txBody>
                  <a:tcPr anchor="ctr"/>
                </a:tc>
                <a:tc>
                  <a:txBody>
                    <a:bodyPr/>
                    <a:lstStyle/>
                    <a:p>
                      <a:r>
                        <a:rPr lang="en-US" sz="1100">
                          <a:latin typeface="Assistant" pitchFamily="2" charset="-79"/>
                          <a:cs typeface="Assistant" pitchFamily="2" charset="-79"/>
                        </a:rPr>
                        <a:t>0.001108</a:t>
                      </a:r>
                    </a:p>
                  </a:txBody>
                  <a:tcPr anchor="ctr"/>
                </a:tc>
                <a:tc>
                  <a:txBody>
                    <a:bodyPr/>
                    <a:lstStyle/>
                    <a:p>
                      <a:r>
                        <a:rPr lang="en-US" sz="1100">
                          <a:latin typeface="Assistant" pitchFamily="2" charset="-79"/>
                          <a:cs typeface="Assistant" pitchFamily="2" charset="-79"/>
                        </a:rPr>
                        <a:t>[-0.3132, 0.3154]</a:t>
                      </a:r>
                    </a:p>
                  </a:txBody>
                  <a:tcPr anchor="ctr"/>
                </a:tc>
                <a:tc>
                  <a:txBody>
                    <a:bodyPr/>
                    <a:lstStyle/>
                    <a:p>
                      <a:r>
                        <a:rPr lang="en-US" sz="1100">
                          <a:latin typeface="Assistant" pitchFamily="2" charset="-79"/>
                          <a:cs typeface="Assistant" pitchFamily="2" charset="-79"/>
                        </a:rPr>
                        <a:t>5.1%</a:t>
                      </a:r>
                    </a:p>
                  </a:txBody>
                  <a:tcPr anchor="ctr"/>
                </a:tc>
                <a:tc>
                  <a:txBody>
                    <a:bodyPr/>
                    <a:lstStyle/>
                    <a:p>
                      <a:r>
                        <a:rPr lang="en-US" sz="1100">
                          <a:latin typeface="Assistant" pitchFamily="2" charset="-79"/>
                          <a:cs typeface="Assistant" pitchFamily="2" charset="-79"/>
                        </a:rPr>
                        <a:t>94.9%</a:t>
                      </a:r>
                    </a:p>
                  </a:txBody>
                  <a:tcPr anchor="ctr"/>
                </a:tc>
                <a:tc>
                  <a:txBody>
                    <a:bodyPr/>
                    <a:lstStyle/>
                    <a:p>
                      <a:r>
                        <a:rPr lang="en-US" sz="1100">
                          <a:latin typeface="Assistant" pitchFamily="2" charset="-79"/>
                          <a:cs typeface="Assistant" pitchFamily="2" charset="-79"/>
                        </a:rPr>
                        <a:t>-</a:t>
                      </a:r>
                    </a:p>
                  </a:txBody>
                  <a:tcPr anchor="ctr"/>
                </a:tc>
                <a:tc>
                  <a:txBody>
                    <a:bodyPr/>
                    <a:lstStyle/>
                    <a:p>
                      <a:r>
                        <a:rPr lang="en-US" sz="1100">
                          <a:latin typeface="Assistant" pitchFamily="2" charset="-79"/>
                          <a:cs typeface="Assistant" pitchFamily="2" charset="-79"/>
                        </a:rPr>
                        <a:t>-</a:t>
                      </a:r>
                    </a:p>
                  </a:txBody>
                  <a:tcPr anchor="ctr"/>
                </a:tc>
                <a:extLst>
                  <a:ext uri="{0D108BD9-81ED-4DB2-BD59-A6C34878D82A}">
                    <a16:rowId xmlns:a16="http://schemas.microsoft.com/office/drawing/2014/main" val="10001"/>
                  </a:ext>
                </a:extLst>
              </a:tr>
              <a:tr h="423435">
                <a:tc>
                  <a:txBody>
                    <a:bodyPr/>
                    <a:lstStyle/>
                    <a:p>
                      <a:r>
                        <a:rPr lang="en-US" sz="1100">
                          <a:latin typeface="Assistant" pitchFamily="2" charset="-79"/>
                          <a:cs typeface="Assistant" pitchFamily="2" charset="-79"/>
                        </a:rPr>
                        <a:t>2</a:t>
                      </a:r>
                    </a:p>
                  </a:txBody>
                  <a:tcPr anchor="ctr"/>
                </a:tc>
                <a:tc>
                  <a:txBody>
                    <a:bodyPr/>
                    <a:lstStyle/>
                    <a:p>
                      <a:r>
                        <a:rPr lang="en-US" sz="1100">
                          <a:latin typeface="Assistant" pitchFamily="2" charset="-79"/>
                          <a:cs typeface="Assistant" pitchFamily="2" charset="-79"/>
                        </a:rPr>
                        <a:t>Question 1</a:t>
                      </a:r>
                    </a:p>
                  </a:txBody>
                  <a:tcPr anchor="ctr"/>
                </a:tc>
                <a:tc>
                  <a:txBody>
                    <a:bodyPr/>
                    <a:lstStyle/>
                    <a:p>
                      <a:r>
                        <a:rPr lang="en-US" sz="1100">
                          <a:latin typeface="Assistant" pitchFamily="2" charset="-79"/>
                          <a:cs typeface="Assistant" pitchFamily="2" charset="-79"/>
                        </a:rPr>
                        <a:t>Effect</a:t>
                      </a:r>
                    </a:p>
                  </a:txBody>
                  <a:tcPr anchor="ctr"/>
                </a:tc>
                <a:tc>
                  <a:txBody>
                    <a:bodyPr/>
                    <a:lstStyle/>
                    <a:p>
                      <a:r>
                        <a:rPr lang="en-US" sz="1100">
                          <a:latin typeface="Assistant" pitchFamily="2" charset="-79"/>
                          <a:cs typeface="Assistant" pitchFamily="2" charset="-79"/>
                        </a:rPr>
                        <a:t>0.22416</a:t>
                      </a:r>
                    </a:p>
                  </a:txBody>
                  <a:tcPr anchor="ctr"/>
                </a:tc>
                <a:tc>
                  <a:txBody>
                    <a:bodyPr/>
                    <a:lstStyle/>
                    <a:p>
                      <a:r>
                        <a:rPr lang="en-US" sz="1100">
                          <a:latin typeface="Assistant" pitchFamily="2" charset="-79"/>
                          <a:cs typeface="Assistant" pitchFamily="2" charset="-79"/>
                        </a:rPr>
                        <a:t>[-0.0803, 0.5367]</a:t>
                      </a:r>
                    </a:p>
                  </a:txBody>
                  <a:tcPr anchor="ctr"/>
                </a:tc>
                <a:tc>
                  <a:txBody>
                    <a:bodyPr/>
                    <a:lstStyle/>
                    <a:p>
                      <a:r>
                        <a:rPr lang="en-US" sz="1100">
                          <a:latin typeface="Assistant" pitchFamily="2" charset="-79"/>
                          <a:cs typeface="Assistant" pitchFamily="2" charset="-79"/>
                        </a:rPr>
                        <a:t>-</a:t>
                      </a:r>
                    </a:p>
                  </a:txBody>
                  <a:tcPr anchor="ctr"/>
                </a:tc>
                <a:tc>
                  <a:txBody>
                    <a:bodyPr/>
                    <a:lstStyle/>
                    <a:p>
                      <a:r>
                        <a:rPr lang="en-US" sz="1100">
                          <a:latin typeface="Assistant" pitchFamily="2" charset="-79"/>
                          <a:cs typeface="Assistant" pitchFamily="2" charset="-79"/>
                        </a:rPr>
                        <a:t>-</a:t>
                      </a:r>
                    </a:p>
                  </a:txBody>
                  <a:tcPr anchor="ctr"/>
                </a:tc>
                <a:tc>
                  <a:txBody>
                    <a:bodyPr/>
                    <a:lstStyle/>
                    <a:p>
                      <a:r>
                        <a:rPr lang="en-US" sz="1100">
                          <a:latin typeface="Assistant" pitchFamily="2" charset="-79"/>
                          <a:cs typeface="Assistant" pitchFamily="2" charset="-79"/>
                        </a:rPr>
                        <a:t>56.8%</a:t>
                      </a:r>
                    </a:p>
                  </a:txBody>
                  <a:tcPr anchor="ctr"/>
                </a:tc>
                <a:tc>
                  <a:txBody>
                    <a:bodyPr/>
                    <a:lstStyle/>
                    <a:p>
                      <a:r>
                        <a:rPr lang="en-US" sz="1100">
                          <a:latin typeface="Assistant" pitchFamily="2" charset="-79"/>
                          <a:cs typeface="Assistant" pitchFamily="2" charset="-79"/>
                        </a:rPr>
                        <a:t>43.2%</a:t>
                      </a:r>
                    </a:p>
                  </a:txBody>
                  <a:tcPr anchor="ctr"/>
                </a:tc>
                <a:extLst>
                  <a:ext uri="{0D108BD9-81ED-4DB2-BD59-A6C34878D82A}">
                    <a16:rowId xmlns:a16="http://schemas.microsoft.com/office/drawing/2014/main" val="10002"/>
                  </a:ext>
                </a:extLst>
              </a:tr>
              <a:tr h="423435">
                <a:tc>
                  <a:txBody>
                    <a:bodyPr/>
                    <a:lstStyle/>
                    <a:p>
                      <a:r>
                        <a:rPr lang="en-US" sz="1100">
                          <a:latin typeface="Assistant" pitchFamily="2" charset="-79"/>
                          <a:cs typeface="Assistant" pitchFamily="2" charset="-79"/>
                        </a:rPr>
                        <a:t>3</a:t>
                      </a:r>
                    </a:p>
                  </a:txBody>
                  <a:tcPr anchor="ctr"/>
                </a:tc>
                <a:tc>
                  <a:txBody>
                    <a:bodyPr/>
                    <a:lstStyle/>
                    <a:p>
                      <a:r>
                        <a:rPr lang="en-US" sz="1100">
                          <a:latin typeface="Assistant" pitchFamily="2" charset="-79"/>
                          <a:cs typeface="Assistant" pitchFamily="2" charset="-79"/>
                        </a:rPr>
                        <a:t>Question 2</a:t>
                      </a:r>
                    </a:p>
                  </a:txBody>
                  <a:tcPr anchor="ctr"/>
                </a:tc>
                <a:tc>
                  <a:txBody>
                    <a:bodyPr/>
                    <a:lstStyle/>
                    <a:p>
                      <a:r>
                        <a:rPr lang="en-US" sz="1100">
                          <a:latin typeface="Assistant" pitchFamily="2" charset="-79"/>
                          <a:cs typeface="Assistant" pitchFamily="2" charset="-79"/>
                        </a:rPr>
                        <a:t>No Effect</a:t>
                      </a:r>
                    </a:p>
                  </a:txBody>
                  <a:tcPr anchor="ctr"/>
                </a:tc>
                <a:tc>
                  <a:txBody>
                    <a:bodyPr/>
                    <a:lstStyle/>
                    <a:p>
                      <a:r>
                        <a:rPr lang="en-US" sz="1100">
                          <a:latin typeface="Assistant" pitchFamily="2" charset="-79"/>
                          <a:cs typeface="Assistant" pitchFamily="2" charset="-79"/>
                        </a:rPr>
                        <a:t>0.002935</a:t>
                      </a:r>
                    </a:p>
                  </a:txBody>
                  <a:tcPr anchor="ctr"/>
                </a:tc>
                <a:tc>
                  <a:txBody>
                    <a:bodyPr/>
                    <a:lstStyle/>
                    <a:p>
                      <a:r>
                        <a:rPr lang="en-US" sz="1100">
                          <a:latin typeface="Assistant" pitchFamily="2" charset="-79"/>
                          <a:cs typeface="Assistant" pitchFamily="2" charset="-79"/>
                        </a:rPr>
                        <a:t>[-0.3098, 0.3157]</a:t>
                      </a:r>
                    </a:p>
                  </a:txBody>
                  <a:tcPr anchor="ctr"/>
                </a:tc>
                <a:tc>
                  <a:txBody>
                    <a:bodyPr/>
                    <a:lstStyle/>
                    <a:p>
                      <a:r>
                        <a:rPr lang="en-US" sz="1100">
                          <a:latin typeface="Assistant" pitchFamily="2" charset="-79"/>
                          <a:cs typeface="Assistant" pitchFamily="2" charset="-79"/>
                        </a:rPr>
                        <a:t>5.4%</a:t>
                      </a:r>
                    </a:p>
                  </a:txBody>
                  <a:tcPr anchor="ctr"/>
                </a:tc>
                <a:tc>
                  <a:txBody>
                    <a:bodyPr/>
                    <a:lstStyle/>
                    <a:p>
                      <a:r>
                        <a:rPr lang="en-US" sz="1100">
                          <a:latin typeface="Assistant" pitchFamily="2" charset="-79"/>
                          <a:cs typeface="Assistant" pitchFamily="2" charset="-79"/>
                        </a:rPr>
                        <a:t>94.6%</a:t>
                      </a:r>
                    </a:p>
                  </a:txBody>
                  <a:tcPr anchor="ctr"/>
                </a:tc>
                <a:tc>
                  <a:txBody>
                    <a:bodyPr/>
                    <a:lstStyle/>
                    <a:p>
                      <a:r>
                        <a:rPr lang="en-US" sz="1100">
                          <a:latin typeface="Assistant" pitchFamily="2" charset="-79"/>
                          <a:cs typeface="Assistant" pitchFamily="2" charset="-79"/>
                        </a:rPr>
                        <a:t>-</a:t>
                      </a:r>
                    </a:p>
                  </a:txBody>
                  <a:tcPr anchor="ctr"/>
                </a:tc>
                <a:tc>
                  <a:txBody>
                    <a:bodyPr/>
                    <a:lstStyle/>
                    <a:p>
                      <a:r>
                        <a:rPr lang="en-US" sz="1100">
                          <a:latin typeface="Assistant" pitchFamily="2" charset="-79"/>
                          <a:cs typeface="Assistant" pitchFamily="2" charset="-79"/>
                        </a:rPr>
                        <a:t>-</a:t>
                      </a:r>
                    </a:p>
                  </a:txBody>
                  <a:tcPr anchor="ctr"/>
                </a:tc>
                <a:extLst>
                  <a:ext uri="{0D108BD9-81ED-4DB2-BD59-A6C34878D82A}">
                    <a16:rowId xmlns:a16="http://schemas.microsoft.com/office/drawing/2014/main" val="10003"/>
                  </a:ext>
                </a:extLst>
              </a:tr>
              <a:tr h="423435">
                <a:tc>
                  <a:txBody>
                    <a:bodyPr/>
                    <a:lstStyle/>
                    <a:p>
                      <a:r>
                        <a:rPr lang="en-US" sz="1100">
                          <a:latin typeface="Assistant" pitchFamily="2" charset="-79"/>
                          <a:cs typeface="Assistant" pitchFamily="2" charset="-79"/>
                        </a:rPr>
                        <a:t>4</a:t>
                      </a:r>
                    </a:p>
                  </a:txBody>
                  <a:tcPr anchor="ctr"/>
                </a:tc>
                <a:tc>
                  <a:txBody>
                    <a:bodyPr/>
                    <a:lstStyle/>
                    <a:p>
                      <a:r>
                        <a:rPr lang="en-US" sz="1100">
                          <a:latin typeface="Assistant" pitchFamily="2" charset="-79"/>
                          <a:cs typeface="Assistant" pitchFamily="2" charset="-79"/>
                        </a:rPr>
                        <a:t>Question 2</a:t>
                      </a:r>
                    </a:p>
                  </a:txBody>
                  <a:tcPr anchor="ctr"/>
                </a:tc>
                <a:tc>
                  <a:txBody>
                    <a:bodyPr/>
                    <a:lstStyle/>
                    <a:p>
                      <a:r>
                        <a:rPr lang="en-US" sz="1100">
                          <a:latin typeface="Assistant" pitchFamily="2" charset="-79"/>
                          <a:cs typeface="Assistant" pitchFamily="2" charset="-79"/>
                        </a:rPr>
                        <a:t>Effect</a:t>
                      </a:r>
                    </a:p>
                  </a:txBody>
                  <a:tcPr anchor="ctr"/>
                </a:tc>
                <a:tc>
                  <a:txBody>
                    <a:bodyPr/>
                    <a:lstStyle/>
                    <a:p>
                      <a:r>
                        <a:rPr lang="en-US" sz="1100">
                          <a:latin typeface="Assistant" pitchFamily="2" charset="-79"/>
                          <a:cs typeface="Assistant" pitchFamily="2" charset="-79"/>
                        </a:rPr>
                        <a:t>0.116618</a:t>
                      </a:r>
                    </a:p>
                  </a:txBody>
                  <a:tcPr anchor="ctr"/>
                </a:tc>
                <a:tc>
                  <a:txBody>
                    <a:bodyPr/>
                    <a:lstStyle/>
                    <a:p>
                      <a:r>
                        <a:rPr lang="en-US" sz="1100">
                          <a:latin typeface="Assistant" pitchFamily="2" charset="-79"/>
                          <a:cs typeface="Assistant" pitchFamily="2" charset="-79"/>
                        </a:rPr>
                        <a:t>[-0.1952, 0.4285]</a:t>
                      </a:r>
                    </a:p>
                  </a:txBody>
                  <a:tcPr anchor="ctr"/>
                </a:tc>
                <a:tc>
                  <a:txBody>
                    <a:bodyPr/>
                    <a:lstStyle/>
                    <a:p>
                      <a:r>
                        <a:rPr lang="en-US" sz="1100">
                          <a:latin typeface="Assistant" pitchFamily="2" charset="-79"/>
                          <a:cs typeface="Assistant" pitchFamily="2" charset="-79"/>
                        </a:rPr>
                        <a:t>-</a:t>
                      </a:r>
                    </a:p>
                  </a:txBody>
                  <a:tcPr anchor="ctr"/>
                </a:tc>
                <a:tc>
                  <a:txBody>
                    <a:bodyPr/>
                    <a:lstStyle/>
                    <a:p>
                      <a:r>
                        <a:rPr lang="en-US" sz="1100">
                          <a:latin typeface="Assistant" pitchFamily="2" charset="-79"/>
                          <a:cs typeface="Assistant" pitchFamily="2" charset="-79"/>
                        </a:rPr>
                        <a:t>-</a:t>
                      </a:r>
                    </a:p>
                  </a:txBody>
                  <a:tcPr anchor="ctr"/>
                </a:tc>
                <a:tc>
                  <a:txBody>
                    <a:bodyPr/>
                    <a:lstStyle/>
                    <a:p>
                      <a:r>
                        <a:rPr lang="en-US" sz="1100">
                          <a:latin typeface="Assistant" pitchFamily="2" charset="-79"/>
                          <a:cs typeface="Assistant" pitchFamily="2" charset="-79"/>
                        </a:rPr>
                        <a:t>81.4%</a:t>
                      </a:r>
                    </a:p>
                  </a:txBody>
                  <a:tcPr anchor="ctr"/>
                </a:tc>
                <a:tc>
                  <a:txBody>
                    <a:bodyPr/>
                    <a:lstStyle/>
                    <a:p>
                      <a:r>
                        <a:rPr lang="en-US" sz="1100">
                          <a:latin typeface="Assistant" pitchFamily="2" charset="-79"/>
                          <a:cs typeface="Assistant" pitchFamily="2" charset="-79"/>
                        </a:rPr>
                        <a:t>18.6%</a:t>
                      </a:r>
                    </a:p>
                  </a:txBody>
                  <a:tcPr anchor="ctr"/>
                </a:tc>
                <a:extLst>
                  <a:ext uri="{0D108BD9-81ED-4DB2-BD59-A6C34878D82A}">
                    <a16:rowId xmlns:a16="http://schemas.microsoft.com/office/drawing/2014/main" val="10004"/>
                  </a:ext>
                </a:extLst>
              </a:tr>
              <a:tr h="423435">
                <a:tc>
                  <a:txBody>
                    <a:bodyPr/>
                    <a:lstStyle/>
                    <a:p>
                      <a:r>
                        <a:rPr lang="en-US" sz="1100">
                          <a:latin typeface="Assistant" pitchFamily="2" charset="-79"/>
                          <a:cs typeface="Assistant" pitchFamily="2" charset="-79"/>
                        </a:rPr>
                        <a:t>5</a:t>
                      </a:r>
                    </a:p>
                  </a:txBody>
                  <a:tcPr anchor="ctr"/>
                </a:tc>
                <a:tc>
                  <a:txBody>
                    <a:bodyPr/>
                    <a:lstStyle/>
                    <a:p>
                      <a:r>
                        <a:rPr lang="en-US" sz="1100">
                          <a:latin typeface="Assistant" pitchFamily="2" charset="-79"/>
                          <a:cs typeface="Assistant" pitchFamily="2" charset="-79"/>
                        </a:rPr>
                        <a:t>Question 3</a:t>
                      </a:r>
                    </a:p>
                  </a:txBody>
                  <a:tcPr anchor="ctr"/>
                </a:tc>
                <a:tc>
                  <a:txBody>
                    <a:bodyPr/>
                    <a:lstStyle/>
                    <a:p>
                      <a:r>
                        <a:rPr lang="en-US" sz="1100">
                          <a:latin typeface="Assistant" pitchFamily="2" charset="-79"/>
                          <a:cs typeface="Assistant" pitchFamily="2" charset="-79"/>
                        </a:rPr>
                        <a:t>No Effect</a:t>
                      </a:r>
                    </a:p>
                  </a:txBody>
                  <a:tcPr anchor="ctr"/>
                </a:tc>
                <a:tc>
                  <a:txBody>
                    <a:bodyPr/>
                    <a:lstStyle/>
                    <a:p>
                      <a:r>
                        <a:rPr lang="en-US" sz="1100">
                          <a:latin typeface="Assistant" pitchFamily="2" charset="-79"/>
                          <a:cs typeface="Assistant" pitchFamily="2" charset="-79"/>
                        </a:rPr>
                        <a:t>0.008035 </a:t>
                      </a:r>
                    </a:p>
                  </a:txBody>
                  <a:tcPr anchor="ctr"/>
                </a:tc>
                <a:tc>
                  <a:txBody>
                    <a:bodyPr/>
                    <a:lstStyle/>
                    <a:p>
                      <a:r>
                        <a:rPr lang="en-US" sz="1100">
                          <a:latin typeface="Assistant" pitchFamily="2" charset="-79"/>
                          <a:cs typeface="Assistant" pitchFamily="2" charset="-79"/>
                        </a:rPr>
                        <a:t>[-0.3017, 0.3178]</a:t>
                      </a:r>
                    </a:p>
                  </a:txBody>
                  <a:tcPr anchor="ctr"/>
                </a:tc>
                <a:tc>
                  <a:txBody>
                    <a:bodyPr/>
                    <a:lstStyle/>
                    <a:p>
                      <a:r>
                        <a:rPr lang="en-US" sz="1100">
                          <a:latin typeface="Assistant" pitchFamily="2" charset="-79"/>
                          <a:cs typeface="Assistant" pitchFamily="2" charset="-79"/>
                        </a:rPr>
                        <a:t>5.3%</a:t>
                      </a:r>
                    </a:p>
                  </a:txBody>
                  <a:tcPr anchor="ctr"/>
                </a:tc>
                <a:tc>
                  <a:txBody>
                    <a:bodyPr/>
                    <a:lstStyle/>
                    <a:p>
                      <a:r>
                        <a:rPr lang="en-US" sz="1100">
                          <a:latin typeface="Assistant" pitchFamily="2" charset="-79"/>
                          <a:cs typeface="Assistant" pitchFamily="2" charset="-79"/>
                        </a:rPr>
                        <a:t>94.7%</a:t>
                      </a:r>
                    </a:p>
                  </a:txBody>
                  <a:tcPr anchor="ctr"/>
                </a:tc>
                <a:tc>
                  <a:txBody>
                    <a:bodyPr/>
                    <a:lstStyle/>
                    <a:p>
                      <a:r>
                        <a:rPr lang="en-US" sz="1100">
                          <a:latin typeface="Assistant" pitchFamily="2" charset="-79"/>
                          <a:cs typeface="Assistant" pitchFamily="2" charset="-79"/>
                        </a:rPr>
                        <a:t>-</a:t>
                      </a:r>
                    </a:p>
                  </a:txBody>
                  <a:tcPr anchor="ctr"/>
                </a:tc>
                <a:tc>
                  <a:txBody>
                    <a:bodyPr/>
                    <a:lstStyle/>
                    <a:p>
                      <a:r>
                        <a:rPr lang="en-US" sz="1100">
                          <a:latin typeface="Assistant" pitchFamily="2" charset="-79"/>
                          <a:cs typeface="Assistant" pitchFamily="2" charset="-79"/>
                        </a:rPr>
                        <a:t>-</a:t>
                      </a:r>
                    </a:p>
                  </a:txBody>
                  <a:tcPr anchor="ctr"/>
                </a:tc>
                <a:extLst>
                  <a:ext uri="{0D108BD9-81ED-4DB2-BD59-A6C34878D82A}">
                    <a16:rowId xmlns:a16="http://schemas.microsoft.com/office/drawing/2014/main" val="10005"/>
                  </a:ext>
                </a:extLst>
              </a:tr>
              <a:tr h="573488">
                <a:tc>
                  <a:txBody>
                    <a:bodyPr/>
                    <a:lstStyle/>
                    <a:p>
                      <a:r>
                        <a:rPr lang="en-US" sz="1100">
                          <a:latin typeface="Assistant" pitchFamily="2" charset="-79"/>
                          <a:cs typeface="Assistant" pitchFamily="2" charset="-79"/>
                        </a:rPr>
                        <a:t>6</a:t>
                      </a:r>
                    </a:p>
                  </a:txBody>
                  <a:tcPr anchor="ctr"/>
                </a:tc>
                <a:tc>
                  <a:txBody>
                    <a:bodyPr/>
                    <a:lstStyle/>
                    <a:p>
                      <a:r>
                        <a:rPr lang="en-US" sz="1100">
                          <a:latin typeface="Assistant" pitchFamily="2" charset="-79"/>
                          <a:cs typeface="Assistant" pitchFamily="2" charset="-79"/>
                        </a:rPr>
                        <a:t>Question 3</a:t>
                      </a:r>
                    </a:p>
                  </a:txBody>
                  <a:tcPr anchor="ctr"/>
                </a:tc>
                <a:tc>
                  <a:txBody>
                    <a:bodyPr/>
                    <a:lstStyle/>
                    <a:p>
                      <a:r>
                        <a:rPr lang="en-US" sz="1100">
                          <a:latin typeface="Assistant" pitchFamily="2" charset="-79"/>
                          <a:cs typeface="Assistant" pitchFamily="2" charset="-79"/>
                        </a:rPr>
                        <a:t>Effect</a:t>
                      </a:r>
                    </a:p>
                  </a:txBody>
                  <a:tcPr anchor="ctr"/>
                </a:tc>
                <a:tc>
                  <a:txBody>
                    <a:bodyPr/>
                    <a:lstStyle/>
                    <a:p>
                      <a:r>
                        <a:rPr lang="en-US" sz="1100">
                          <a:latin typeface="Assistant" pitchFamily="2" charset="-79"/>
                          <a:cs typeface="Assistant" pitchFamily="2" charset="-79"/>
                        </a:rPr>
                        <a:t>0.11453</a:t>
                      </a:r>
                    </a:p>
                  </a:txBody>
                  <a:tcPr anchor="ctr"/>
                </a:tc>
                <a:tc>
                  <a:txBody>
                    <a:bodyPr/>
                    <a:lstStyle/>
                    <a:p>
                      <a:r>
                        <a:rPr lang="en-US" sz="1100" dirty="0">
                          <a:latin typeface="Assistant" pitchFamily="2" charset="-79"/>
                          <a:cs typeface="Assistant" pitchFamily="2" charset="-79"/>
                        </a:rPr>
                        <a:t>[-0.1836, 0.4277]</a:t>
                      </a:r>
                    </a:p>
                  </a:txBody>
                  <a:tcPr anchor="ctr"/>
                </a:tc>
                <a:tc>
                  <a:txBody>
                    <a:bodyPr/>
                    <a:lstStyle/>
                    <a:p>
                      <a:r>
                        <a:rPr lang="en-US" sz="1100">
                          <a:latin typeface="Assistant" pitchFamily="2" charset="-79"/>
                          <a:cs typeface="Assistant" pitchFamily="2" charset="-79"/>
                        </a:rPr>
                        <a:t>-</a:t>
                      </a:r>
                    </a:p>
                  </a:txBody>
                  <a:tcPr anchor="ctr"/>
                </a:tc>
                <a:tc>
                  <a:txBody>
                    <a:bodyPr/>
                    <a:lstStyle/>
                    <a:p>
                      <a:r>
                        <a:rPr lang="en-US" sz="1100">
                          <a:latin typeface="Assistant" pitchFamily="2" charset="-79"/>
                          <a:cs typeface="Assistant" pitchFamily="2" charset="-79"/>
                        </a:rPr>
                        <a:t>-</a:t>
                      </a:r>
                    </a:p>
                  </a:txBody>
                  <a:tcPr anchor="ctr"/>
                </a:tc>
                <a:tc>
                  <a:txBody>
                    <a:bodyPr/>
                    <a:lstStyle/>
                    <a:p>
                      <a:r>
                        <a:rPr lang="en-US" sz="1100" dirty="0">
                          <a:latin typeface="Assistant" pitchFamily="2" charset="-79"/>
                          <a:cs typeface="Assistant" pitchFamily="2" charset="-79"/>
                        </a:rPr>
                        <a:t>8</a:t>
                      </a:r>
                      <a:r>
                        <a:rPr lang="en-US" altLang="zh-CN" sz="1100" dirty="0">
                          <a:latin typeface="Assistant" pitchFamily="2" charset="-79"/>
                          <a:cs typeface="Assistant" pitchFamily="2" charset="-79"/>
                        </a:rPr>
                        <a:t>0.4</a:t>
                      </a:r>
                      <a:r>
                        <a:rPr lang="en-US" sz="1100" dirty="0">
                          <a:latin typeface="Assistant" pitchFamily="2" charset="-79"/>
                          <a:cs typeface="Assistant" pitchFamily="2" charset="-79"/>
                        </a:rPr>
                        <a:t>%</a:t>
                      </a:r>
                    </a:p>
                  </a:txBody>
                  <a:tcPr anchor="ctr"/>
                </a:tc>
                <a:tc>
                  <a:txBody>
                    <a:bodyPr/>
                    <a:lstStyle/>
                    <a:p>
                      <a:r>
                        <a:rPr lang="en-US" sz="1100">
                          <a:latin typeface="Assistant" pitchFamily="2" charset="-79"/>
                          <a:cs typeface="Assistant" pitchFamily="2" charset="-79"/>
                        </a:rPr>
                        <a:t>1</a:t>
                      </a:r>
                      <a:r>
                        <a:rPr lang="en-US" altLang="zh-CN" sz="1100">
                          <a:latin typeface="Assistant" pitchFamily="2" charset="-79"/>
                          <a:cs typeface="Assistant" pitchFamily="2" charset="-79"/>
                        </a:rPr>
                        <a:t>9.6</a:t>
                      </a:r>
                      <a:r>
                        <a:rPr lang="en-US" sz="1100">
                          <a:latin typeface="Assistant" pitchFamily="2" charset="-79"/>
                          <a:cs typeface="Assistant" pitchFamily="2" charset="-79"/>
                        </a:rPr>
                        <a:t>%</a:t>
                      </a:r>
                      <a:endParaRPr lang="en-US" sz="1100" dirty="0">
                        <a:latin typeface="Assistant" pitchFamily="2" charset="-79"/>
                        <a:cs typeface="Assistant" pitchFamily="2" charset="-79"/>
                      </a:endParaRPr>
                    </a:p>
                  </a:txBody>
                  <a:tcPr anchor="ct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3172766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2" name="Google Shape;942;p129"/>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Key Findings from the Simulation</a:t>
            </a:r>
            <a:endParaRPr/>
          </a:p>
        </p:txBody>
      </p:sp>
      <p:sp>
        <p:nvSpPr>
          <p:cNvPr id="943" name="Google Shape;943;p1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sp>
        <p:nvSpPr>
          <p:cNvPr id="944" name="Google Shape;944;p129"/>
          <p:cNvSpPr txBox="1"/>
          <p:nvPr/>
        </p:nvSpPr>
        <p:spPr>
          <a:xfrm>
            <a:off x="926250" y="1231675"/>
            <a:ext cx="7291500" cy="18009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Clr>
                <a:schemeClr val="dk2"/>
              </a:buClr>
              <a:buSzPts val="1500"/>
              <a:buFont typeface="Assistant"/>
              <a:buChar char="●"/>
            </a:pPr>
            <a:r>
              <a:rPr lang="en" sz="1500">
                <a:solidFill>
                  <a:schemeClr val="dk2"/>
                </a:solidFill>
                <a:latin typeface="Assistant"/>
                <a:ea typeface="Assistant"/>
                <a:cs typeface="Assistant"/>
                <a:sym typeface="Assistant"/>
              </a:rPr>
              <a:t>Perform well in scenario 1 (no effect) - High Percentage of True Negatives</a:t>
            </a:r>
            <a:endParaRPr sz="1500">
              <a:solidFill>
                <a:schemeClr val="dk2"/>
              </a:solidFill>
              <a:latin typeface="Assistant"/>
              <a:ea typeface="Assistant"/>
              <a:cs typeface="Assistant"/>
              <a:sym typeface="Assistant"/>
            </a:endParaRPr>
          </a:p>
          <a:p>
            <a:pPr marL="0" lvl="0" indent="0" algn="l" rtl="0">
              <a:spcBef>
                <a:spcPts val="0"/>
              </a:spcBef>
              <a:spcAft>
                <a:spcPts val="0"/>
              </a:spcAft>
              <a:buNone/>
            </a:pPr>
            <a:endParaRPr sz="1500">
              <a:solidFill>
                <a:schemeClr val="dk2"/>
              </a:solidFill>
              <a:latin typeface="Assistant"/>
              <a:ea typeface="Assistant"/>
              <a:cs typeface="Assistant"/>
              <a:sym typeface="Assistant"/>
            </a:endParaRPr>
          </a:p>
          <a:p>
            <a:pPr marL="457200" lvl="0" indent="-323850" algn="l" rtl="0">
              <a:spcBef>
                <a:spcPts val="0"/>
              </a:spcBef>
              <a:spcAft>
                <a:spcPts val="0"/>
              </a:spcAft>
              <a:buClr>
                <a:schemeClr val="dk2"/>
              </a:buClr>
              <a:buSzPts val="1500"/>
              <a:buFont typeface="Assistant"/>
              <a:buChar char="●"/>
            </a:pPr>
            <a:r>
              <a:rPr lang="en" sz="1500">
                <a:solidFill>
                  <a:schemeClr val="dk2"/>
                </a:solidFill>
                <a:latin typeface="Assistant"/>
                <a:ea typeface="Assistant"/>
                <a:cs typeface="Assistant"/>
                <a:sym typeface="Assistant"/>
              </a:rPr>
              <a:t>Poor performance in scenario 2 (Effect) - Low Percentage  of True Positives</a:t>
            </a:r>
            <a:endParaRPr sz="1500">
              <a:solidFill>
                <a:schemeClr val="dk2"/>
              </a:solidFill>
              <a:latin typeface="Assistant"/>
              <a:ea typeface="Assistant"/>
              <a:cs typeface="Assistant"/>
              <a:sym typeface="Assistant"/>
            </a:endParaRPr>
          </a:p>
          <a:p>
            <a:pPr marL="0" lvl="0" indent="0" algn="l" rtl="0">
              <a:spcBef>
                <a:spcPts val="0"/>
              </a:spcBef>
              <a:spcAft>
                <a:spcPts val="0"/>
              </a:spcAft>
              <a:buNone/>
            </a:pPr>
            <a:endParaRPr sz="1500">
              <a:solidFill>
                <a:schemeClr val="dk2"/>
              </a:solidFill>
              <a:latin typeface="Assistant"/>
              <a:ea typeface="Assistant"/>
              <a:cs typeface="Assistant"/>
              <a:sym typeface="Assistant"/>
            </a:endParaRPr>
          </a:p>
          <a:p>
            <a:pPr marL="457200" lvl="0" indent="-323850" algn="l" rtl="0">
              <a:spcBef>
                <a:spcPts val="0"/>
              </a:spcBef>
              <a:spcAft>
                <a:spcPts val="0"/>
              </a:spcAft>
              <a:buClr>
                <a:schemeClr val="dk2"/>
              </a:buClr>
              <a:buSzPts val="1500"/>
              <a:buFont typeface="Assistant"/>
              <a:buChar char="●"/>
            </a:pPr>
            <a:r>
              <a:rPr lang="en" sz="1500">
                <a:solidFill>
                  <a:schemeClr val="dk2"/>
                </a:solidFill>
                <a:latin typeface="Assistant"/>
                <a:ea typeface="Assistant"/>
                <a:cs typeface="Assistant"/>
                <a:sym typeface="Assistant"/>
              </a:rPr>
              <a:t>The smaller the effect size, the lower percentage of True Positives</a:t>
            </a:r>
            <a:endParaRPr sz="1500">
              <a:solidFill>
                <a:schemeClr val="dk2"/>
              </a:solidFill>
              <a:latin typeface="Assistant"/>
              <a:ea typeface="Assistant"/>
              <a:cs typeface="Assistant"/>
              <a:sym typeface="Assistant"/>
            </a:endParaRPr>
          </a:p>
          <a:p>
            <a:pPr marL="457200" lvl="0" indent="0" algn="l" rtl="0">
              <a:spcBef>
                <a:spcPts val="0"/>
              </a:spcBef>
              <a:spcAft>
                <a:spcPts val="0"/>
              </a:spcAft>
              <a:buNone/>
            </a:pPr>
            <a:endParaRPr sz="1500">
              <a:solidFill>
                <a:schemeClr val="dk2"/>
              </a:solidFill>
              <a:latin typeface="Assistant"/>
              <a:ea typeface="Assistant"/>
              <a:cs typeface="Assistant"/>
              <a:sym typeface="Assistant"/>
            </a:endParaRPr>
          </a:p>
          <a:p>
            <a:pPr marL="457200" lvl="0" indent="-323850" algn="l" rtl="0">
              <a:spcBef>
                <a:spcPts val="0"/>
              </a:spcBef>
              <a:spcAft>
                <a:spcPts val="0"/>
              </a:spcAft>
              <a:buClr>
                <a:schemeClr val="dk2"/>
              </a:buClr>
              <a:buSzPts val="1500"/>
              <a:buFont typeface="Assistant"/>
              <a:buChar char="●"/>
            </a:pPr>
            <a:r>
              <a:rPr lang="en" sz="1500">
                <a:solidFill>
                  <a:schemeClr val="dk2"/>
                </a:solidFill>
                <a:latin typeface="Assistant"/>
                <a:ea typeface="Assistant"/>
                <a:cs typeface="Assistant"/>
                <a:sym typeface="Assistant"/>
              </a:rPr>
              <a:t>Possible solution - Pick a higher significance level for example 0.1</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130"/>
          <p:cNvSpPr txBox="1">
            <a:spLocks noGrp="1"/>
          </p:cNvSpPr>
          <p:nvPr>
            <p:ph type="title" idx="6"/>
          </p:nvPr>
        </p:nvSpPr>
        <p:spPr>
          <a:xfrm>
            <a:off x="720000" y="445025"/>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Sensitivity Test </a:t>
            </a:r>
            <a:r>
              <a:rPr lang="en" sz="1700"/>
              <a:t>-</a:t>
            </a:r>
            <a:r>
              <a:rPr lang="en"/>
              <a:t> </a:t>
            </a:r>
            <a:r>
              <a:rPr lang="en" sz="1700"/>
              <a:t>Smaller Assumed Standard Error leads to higher % of True Positives with tiny change in % of True Negatives</a:t>
            </a:r>
            <a:endParaRPr sz="1700"/>
          </a:p>
        </p:txBody>
      </p:sp>
      <p:sp>
        <p:nvSpPr>
          <p:cNvPr id="950" name="Google Shape;950;p1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graphicFrame>
        <p:nvGraphicFramePr>
          <p:cNvPr id="951" name="Google Shape;951;p130"/>
          <p:cNvGraphicFramePr/>
          <p:nvPr/>
        </p:nvGraphicFramePr>
        <p:xfrm>
          <a:off x="1490663" y="1235725"/>
          <a:ext cx="6270600" cy="3815080"/>
        </p:xfrm>
        <a:graphic>
          <a:graphicData uri="http://schemas.openxmlformats.org/drawingml/2006/table">
            <a:tbl>
              <a:tblPr>
                <a:noFill/>
                <a:tableStyleId>{E3C83645-3289-4FFB-BA89-0438C71964DA}</a:tableStyleId>
              </a:tblPr>
              <a:tblGrid>
                <a:gridCol w="327000">
                  <a:extLst>
                    <a:ext uri="{9D8B030D-6E8A-4147-A177-3AD203B41FA5}">
                      <a16:colId xmlns:a16="http://schemas.microsoft.com/office/drawing/2014/main" val="20000"/>
                    </a:ext>
                  </a:extLst>
                </a:gridCol>
                <a:gridCol w="847725">
                  <a:extLst>
                    <a:ext uri="{9D8B030D-6E8A-4147-A177-3AD203B41FA5}">
                      <a16:colId xmlns:a16="http://schemas.microsoft.com/office/drawing/2014/main" val="20001"/>
                    </a:ext>
                  </a:extLst>
                </a:gridCol>
                <a:gridCol w="828675">
                  <a:extLst>
                    <a:ext uri="{9D8B030D-6E8A-4147-A177-3AD203B41FA5}">
                      <a16:colId xmlns:a16="http://schemas.microsoft.com/office/drawing/2014/main" val="20002"/>
                    </a:ext>
                  </a:extLst>
                </a:gridCol>
                <a:gridCol w="762000">
                  <a:extLst>
                    <a:ext uri="{9D8B030D-6E8A-4147-A177-3AD203B41FA5}">
                      <a16:colId xmlns:a16="http://schemas.microsoft.com/office/drawing/2014/main" val="20003"/>
                    </a:ext>
                  </a:extLst>
                </a:gridCol>
                <a:gridCol w="904875">
                  <a:extLst>
                    <a:ext uri="{9D8B030D-6E8A-4147-A177-3AD203B41FA5}">
                      <a16:colId xmlns:a16="http://schemas.microsoft.com/office/drawing/2014/main" val="20004"/>
                    </a:ext>
                  </a:extLst>
                </a:gridCol>
                <a:gridCol w="704850">
                  <a:extLst>
                    <a:ext uri="{9D8B030D-6E8A-4147-A177-3AD203B41FA5}">
                      <a16:colId xmlns:a16="http://schemas.microsoft.com/office/drawing/2014/main" val="20005"/>
                    </a:ext>
                  </a:extLst>
                </a:gridCol>
                <a:gridCol w="742950">
                  <a:extLst>
                    <a:ext uri="{9D8B030D-6E8A-4147-A177-3AD203B41FA5}">
                      <a16:colId xmlns:a16="http://schemas.microsoft.com/office/drawing/2014/main" val="20006"/>
                    </a:ext>
                  </a:extLst>
                </a:gridCol>
                <a:gridCol w="571500">
                  <a:extLst>
                    <a:ext uri="{9D8B030D-6E8A-4147-A177-3AD203B41FA5}">
                      <a16:colId xmlns:a16="http://schemas.microsoft.com/office/drawing/2014/main" val="20007"/>
                    </a:ext>
                  </a:extLst>
                </a:gridCol>
                <a:gridCol w="581025">
                  <a:extLst>
                    <a:ext uri="{9D8B030D-6E8A-4147-A177-3AD203B41FA5}">
                      <a16:colId xmlns:a16="http://schemas.microsoft.com/office/drawing/2014/main" val="20008"/>
                    </a:ext>
                  </a:extLst>
                </a:gridCol>
              </a:tblGrid>
              <a:tr h="741250">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SE=6</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Research Question</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Scenario</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Mean Effect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95% CI of Mean Effect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 of False Positives</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 of True Negatives</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 of False Negatives</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 of True Positives</a:t>
                      </a:r>
                      <a:endParaRPr sz="1200">
                        <a:solidFill>
                          <a:srgbClr val="222222"/>
                        </a:solidFill>
                        <a:highlight>
                          <a:srgbClr val="FFFFFF"/>
                        </a:highlight>
                        <a:latin typeface="Assistant"/>
                        <a:ea typeface="Assistant"/>
                        <a:cs typeface="Assistant"/>
                        <a:sym typeface="Assistant"/>
                      </a:endParaRPr>
                    </a:p>
                  </a:txBody>
                  <a:tcPr marL="63500" marR="63500" marT="63500" marB="63500"/>
                </a:tc>
                <a:extLst>
                  <a:ext uri="{0D108BD9-81ED-4DB2-BD59-A6C34878D82A}">
                    <a16:rowId xmlns:a16="http://schemas.microsoft.com/office/drawing/2014/main" val="10000"/>
                  </a:ext>
                </a:extLst>
              </a:tr>
              <a:tr h="425925">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1</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Question 1</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No Effect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-0.0019454</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[-0.2890, 0.2851]</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4.5%</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95.5%</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extLst>
                  <a:ext uri="{0D108BD9-81ED-4DB2-BD59-A6C34878D82A}">
                    <a16:rowId xmlns:a16="http://schemas.microsoft.com/office/drawing/2014/main" val="10001"/>
                  </a:ext>
                </a:extLst>
              </a:tr>
              <a:tr h="425925">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2</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Question 1</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Effect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0.57412</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[0.28130, 0.8669]</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2%</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98%</a:t>
                      </a:r>
                      <a:endParaRPr sz="1200">
                        <a:solidFill>
                          <a:srgbClr val="222222"/>
                        </a:solidFill>
                        <a:highlight>
                          <a:srgbClr val="FFFFFF"/>
                        </a:highlight>
                        <a:latin typeface="Assistant"/>
                        <a:ea typeface="Assistant"/>
                        <a:cs typeface="Assistant"/>
                        <a:sym typeface="Assistant"/>
                      </a:endParaRPr>
                    </a:p>
                  </a:txBody>
                  <a:tcPr marL="63500" marR="63500" marT="63500" marB="63500"/>
                </a:tc>
                <a:extLst>
                  <a:ext uri="{0D108BD9-81ED-4DB2-BD59-A6C34878D82A}">
                    <a16:rowId xmlns:a16="http://schemas.microsoft.com/office/drawing/2014/main" val="10002"/>
                  </a:ext>
                </a:extLst>
              </a:tr>
              <a:tr h="425925">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3</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Question 2</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No Effect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0.0003583</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[-0.2934, 0.2941]</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5.2%</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94.8%</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extLst>
                  <a:ext uri="{0D108BD9-81ED-4DB2-BD59-A6C34878D82A}">
                    <a16:rowId xmlns:a16="http://schemas.microsoft.com/office/drawing/2014/main" val="10003"/>
                  </a:ext>
                </a:extLst>
              </a:tr>
              <a:tr h="425925">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4</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Question 2</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Effect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0.2799</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[-0.0218, 0.5816]</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42%</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58%</a:t>
                      </a:r>
                      <a:endParaRPr sz="1200">
                        <a:solidFill>
                          <a:srgbClr val="222222"/>
                        </a:solidFill>
                        <a:highlight>
                          <a:srgbClr val="FFFFFF"/>
                        </a:highlight>
                        <a:latin typeface="Assistant"/>
                        <a:ea typeface="Assistant"/>
                        <a:cs typeface="Assistant"/>
                        <a:sym typeface="Assistant"/>
                      </a:endParaRPr>
                    </a:p>
                  </a:txBody>
                  <a:tcPr marL="63500" marR="63500" marT="63500" marB="63500"/>
                </a:tc>
                <a:extLst>
                  <a:ext uri="{0D108BD9-81ED-4DB2-BD59-A6C34878D82A}">
                    <a16:rowId xmlns:a16="http://schemas.microsoft.com/office/drawing/2014/main" val="10004"/>
                  </a:ext>
                </a:extLst>
              </a:tr>
              <a:tr h="425925">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5</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Question 3</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No Effect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0.00838 </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[-0.2961, 0.3128]</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6.6%</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93.4%</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extLst>
                  <a:ext uri="{0D108BD9-81ED-4DB2-BD59-A6C34878D82A}">
                    <a16:rowId xmlns:a16="http://schemas.microsoft.com/office/drawing/2014/main" val="10005"/>
                  </a:ext>
                </a:extLst>
              </a:tr>
              <a:tr h="425925">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6</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Question 3</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Effect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0.2846</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[0.0055, 0.5747]</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40.1%</a:t>
                      </a:r>
                      <a:endParaRPr sz="1200">
                        <a:solidFill>
                          <a:srgbClr val="222222"/>
                        </a:solidFill>
                        <a:highlight>
                          <a:srgbClr val="FFFFFF"/>
                        </a:highlight>
                        <a:latin typeface="Assistant"/>
                        <a:ea typeface="Assistant"/>
                        <a:cs typeface="Assistant"/>
                        <a:sym typeface="Assistant"/>
                      </a:endParaRPr>
                    </a:p>
                  </a:txBody>
                  <a:tcPr marL="63500" marR="63500" marT="63500" marB="63500"/>
                </a:tc>
                <a:tc>
                  <a:txBody>
                    <a:bodyPr/>
                    <a:lstStyle/>
                    <a:p>
                      <a:pPr marL="0" lvl="0" indent="0" algn="l" rtl="0">
                        <a:spcBef>
                          <a:spcPts val="0"/>
                        </a:spcBef>
                        <a:spcAft>
                          <a:spcPts val="0"/>
                        </a:spcAft>
                        <a:buNone/>
                      </a:pPr>
                      <a:r>
                        <a:rPr lang="en" sz="1200">
                          <a:solidFill>
                            <a:srgbClr val="222222"/>
                          </a:solidFill>
                          <a:highlight>
                            <a:srgbClr val="FFFFFF"/>
                          </a:highlight>
                          <a:latin typeface="Assistant"/>
                          <a:ea typeface="Assistant"/>
                          <a:cs typeface="Assistant"/>
                          <a:sym typeface="Assistant"/>
                        </a:rPr>
                        <a:t>59.9%</a:t>
                      </a:r>
                      <a:endParaRPr sz="1200">
                        <a:solidFill>
                          <a:srgbClr val="222222"/>
                        </a:solidFill>
                        <a:highlight>
                          <a:srgbClr val="FFFFFF"/>
                        </a:highlight>
                        <a:latin typeface="Assistant"/>
                        <a:ea typeface="Assistant"/>
                        <a:cs typeface="Assistant"/>
                        <a:sym typeface="Assistant"/>
                      </a:endParaRPr>
                    </a:p>
                  </a:txBody>
                  <a:tcPr marL="63500" marR="63500" marT="63500" marB="63500"/>
                </a:tc>
                <a:extLst>
                  <a:ext uri="{0D108BD9-81ED-4DB2-BD59-A6C34878D82A}">
                    <a16:rowId xmlns:a16="http://schemas.microsoft.com/office/drawing/2014/main" val="10006"/>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131"/>
          <p:cNvSpPr txBox="1">
            <a:spLocks noGrp="1"/>
          </p:cNvSpPr>
          <p:nvPr>
            <p:ph type="title"/>
          </p:nvPr>
        </p:nvSpPr>
        <p:spPr>
          <a:xfrm>
            <a:off x="720000" y="1266950"/>
            <a:ext cx="5086500" cy="2529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Thanks!</a:t>
            </a:r>
            <a:endParaRPr/>
          </a:p>
        </p:txBody>
      </p:sp>
      <p:pic>
        <p:nvPicPr>
          <p:cNvPr id="957" name="Google Shape;957;p131"/>
          <p:cNvPicPr preferRelativeResize="0"/>
          <p:nvPr/>
        </p:nvPicPr>
        <p:blipFill rotWithShape="1">
          <a:blip r:embed="rId3">
            <a:alphaModFix/>
          </a:blip>
          <a:srcRect l="15852" t="-8" r="20840" b="11033"/>
          <a:stretch/>
        </p:blipFill>
        <p:spPr>
          <a:xfrm rot="-5400000">
            <a:off x="3434250" y="-576600"/>
            <a:ext cx="5162400" cy="6277800"/>
          </a:xfrm>
          <a:prstGeom prst="rtTriangle">
            <a:avLst/>
          </a:prstGeom>
          <a:noFill/>
          <a:ln>
            <a:noFill/>
          </a:ln>
        </p:spPr>
      </p:pic>
      <p:cxnSp>
        <p:nvCxnSpPr>
          <p:cNvPr id="958" name="Google Shape;958;p131"/>
          <p:cNvCxnSpPr/>
          <p:nvPr/>
        </p:nvCxnSpPr>
        <p:spPr>
          <a:xfrm rot="10800000">
            <a:off x="7084200" y="1558200"/>
            <a:ext cx="2070000" cy="3585300"/>
          </a:xfrm>
          <a:prstGeom prst="straightConnector1">
            <a:avLst/>
          </a:prstGeom>
          <a:noFill/>
          <a:ln w="19050" cap="flat" cmpd="sng">
            <a:solidFill>
              <a:schemeClr val="lt2"/>
            </a:solidFill>
            <a:prstDash val="solid"/>
            <a:round/>
            <a:headEnd type="none" w="med" len="med"/>
            <a:tailEnd type="none" w="med" len="med"/>
          </a:ln>
        </p:spPr>
      </p:cxnSp>
      <p:cxnSp>
        <p:nvCxnSpPr>
          <p:cNvPr id="959" name="Google Shape;959;p131"/>
          <p:cNvCxnSpPr/>
          <p:nvPr/>
        </p:nvCxnSpPr>
        <p:spPr>
          <a:xfrm>
            <a:off x="720000" y="3876550"/>
            <a:ext cx="2135400" cy="0"/>
          </a:xfrm>
          <a:prstGeom prst="straightConnector1">
            <a:avLst/>
          </a:prstGeom>
          <a:noFill/>
          <a:ln w="19050" cap="flat" cmpd="sng">
            <a:solidFill>
              <a:srgbClr val="CCCCCC"/>
            </a:solidFill>
            <a:prstDash val="solid"/>
            <a:round/>
            <a:headEnd type="none" w="med" len="med"/>
            <a:tailEnd type="none" w="med" len="med"/>
          </a:ln>
        </p:spPr>
      </p:cxnSp>
      <p:sp>
        <p:nvSpPr>
          <p:cNvPr id="960" name="Google Shape;960;p1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132"/>
          <p:cNvSpPr txBox="1">
            <a:spLocks noGrp="1"/>
          </p:cNvSpPr>
          <p:nvPr>
            <p:ph type="title"/>
          </p:nvPr>
        </p:nvSpPr>
        <p:spPr>
          <a:xfrm>
            <a:off x="720000" y="321325"/>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Reference</a:t>
            </a:r>
            <a:endParaRPr/>
          </a:p>
        </p:txBody>
      </p:sp>
      <p:sp>
        <p:nvSpPr>
          <p:cNvPr id="966" name="Google Shape;966;p132"/>
          <p:cNvSpPr txBox="1">
            <a:spLocks noGrp="1"/>
          </p:cNvSpPr>
          <p:nvPr>
            <p:ph type="subTitle" idx="2"/>
          </p:nvPr>
        </p:nvSpPr>
        <p:spPr>
          <a:xfrm>
            <a:off x="4571925" y="558300"/>
            <a:ext cx="3852000" cy="4045500"/>
          </a:xfrm>
          <a:prstGeom prst="rect">
            <a:avLst/>
          </a:prstGeom>
        </p:spPr>
        <p:txBody>
          <a:bodyPr spcFirstLastPara="1" wrap="square" lIns="0" tIns="0" rIns="0" bIns="0" anchor="ctr" anchorCtr="0">
            <a:noAutofit/>
          </a:bodyPr>
          <a:lstStyle/>
          <a:p>
            <a:pPr marL="0" lvl="0" indent="0" algn="l" rtl="0">
              <a:spcBef>
                <a:spcPts val="1200"/>
              </a:spcBef>
              <a:spcAft>
                <a:spcPts val="0"/>
              </a:spcAft>
              <a:buNone/>
            </a:pPr>
            <a:endParaRPr sz="1000">
              <a:highlight>
                <a:srgbClr val="FFFFFF"/>
              </a:highlight>
              <a:latin typeface="Times New Roman"/>
              <a:ea typeface="Times New Roman"/>
              <a:cs typeface="Times New Roman"/>
              <a:sym typeface="Times New Roman"/>
            </a:endParaRPr>
          </a:p>
          <a:p>
            <a:pPr marL="457200" lvl="0" indent="-292100" algn="l" rtl="0">
              <a:spcBef>
                <a:spcPts val="1200"/>
              </a:spcBef>
              <a:spcAft>
                <a:spcPts val="0"/>
              </a:spcAft>
              <a:buSzPts val="1000"/>
              <a:buFont typeface="Times New Roman"/>
              <a:buChar char="●"/>
            </a:pPr>
            <a:r>
              <a:rPr lang="en" sz="1000" i="1">
                <a:highlight>
                  <a:srgbClr val="FFFFFF"/>
                </a:highlight>
                <a:latin typeface="Times New Roman"/>
                <a:ea typeface="Times New Roman"/>
                <a:cs typeface="Times New Roman"/>
                <a:sym typeface="Times New Roman"/>
              </a:rPr>
              <a:t>Policy basics: The Supplemental Nutrition Assistance Program (SNAP)</a:t>
            </a:r>
            <a:r>
              <a:rPr lang="en" sz="1000">
                <a:highlight>
                  <a:srgbClr val="FFFFFF"/>
                </a:highlight>
                <a:latin typeface="Times New Roman"/>
                <a:ea typeface="Times New Roman"/>
                <a:cs typeface="Times New Roman"/>
                <a:sym typeface="Times New Roman"/>
              </a:rPr>
              <a:t>. Center on Budget and Policy Priorities. (n.d.). Retrieved October 15, 2022, from https://www.cbpp.org/research/food-assistance/the-supplemental-nutrition-assistance-program-snap </a:t>
            </a:r>
            <a:endParaRPr sz="1000">
              <a:highlight>
                <a:srgbClr val="FFFFFF"/>
              </a:highlight>
              <a:latin typeface="Times New Roman"/>
              <a:ea typeface="Times New Roman"/>
              <a:cs typeface="Times New Roman"/>
              <a:sym typeface="Times New Roman"/>
            </a:endParaRPr>
          </a:p>
          <a:p>
            <a:pPr marL="457200" lvl="0" indent="-292100" algn="l" rtl="0">
              <a:spcBef>
                <a:spcPts val="0"/>
              </a:spcBef>
              <a:spcAft>
                <a:spcPts val="0"/>
              </a:spcAft>
              <a:buSzPts val="1000"/>
              <a:buFont typeface="Times New Roman"/>
              <a:buChar char="●"/>
            </a:pPr>
            <a:r>
              <a:rPr lang="en" sz="1000">
                <a:highlight>
                  <a:srgbClr val="FFFFFF"/>
                </a:highlight>
                <a:latin typeface="Times New Roman"/>
                <a:ea typeface="Times New Roman"/>
                <a:cs typeface="Times New Roman"/>
                <a:sym typeface="Times New Roman"/>
              </a:rPr>
              <a:t>Adedokun, O. A., Plonski, P., Jenkins-Howard, B., Cotterill, D. B., &amp; Vail, A. (2018). Healthy choices for every body adult curriculum improves participants' Food Resource Management Skills and Food Safety Practices. </a:t>
            </a:r>
            <a:r>
              <a:rPr lang="en" sz="1000" i="1">
                <a:highlight>
                  <a:srgbClr val="FFFFFF"/>
                </a:highlight>
                <a:latin typeface="Times New Roman"/>
                <a:ea typeface="Times New Roman"/>
                <a:cs typeface="Times New Roman"/>
                <a:sym typeface="Times New Roman"/>
              </a:rPr>
              <a:t>Journal of Nutrition Education and Behavior</a:t>
            </a:r>
            <a:r>
              <a:rPr lang="en" sz="1000">
                <a:highlight>
                  <a:srgbClr val="FFFFFF"/>
                </a:highlight>
                <a:latin typeface="Times New Roman"/>
                <a:ea typeface="Times New Roman"/>
                <a:cs typeface="Times New Roman"/>
                <a:sym typeface="Times New Roman"/>
              </a:rPr>
              <a:t>, </a:t>
            </a:r>
            <a:r>
              <a:rPr lang="en" sz="1000" i="1">
                <a:highlight>
                  <a:srgbClr val="FFFFFF"/>
                </a:highlight>
                <a:latin typeface="Times New Roman"/>
                <a:ea typeface="Times New Roman"/>
                <a:cs typeface="Times New Roman"/>
                <a:sym typeface="Times New Roman"/>
              </a:rPr>
              <a:t>50</a:t>
            </a:r>
            <a:r>
              <a:rPr lang="en" sz="1000">
                <a:highlight>
                  <a:srgbClr val="FFFFFF"/>
                </a:highlight>
                <a:latin typeface="Times New Roman"/>
                <a:ea typeface="Times New Roman"/>
                <a:cs typeface="Times New Roman"/>
                <a:sym typeface="Times New Roman"/>
              </a:rPr>
              <a:t>(6), 638–644. https://doi.org/10.1016/j.jneb.2018.02.005 </a:t>
            </a:r>
            <a:endParaRPr sz="1000">
              <a:highlight>
                <a:srgbClr val="FFFFFF"/>
              </a:highlight>
              <a:latin typeface="Times New Roman"/>
              <a:ea typeface="Times New Roman"/>
              <a:cs typeface="Times New Roman"/>
              <a:sym typeface="Times New Roman"/>
            </a:endParaRPr>
          </a:p>
          <a:p>
            <a:pPr marL="457200" lvl="0" indent="-292100" algn="l" rtl="0">
              <a:spcBef>
                <a:spcPts val="0"/>
              </a:spcBef>
              <a:spcAft>
                <a:spcPts val="0"/>
              </a:spcAft>
              <a:buSzPts val="1000"/>
              <a:buFont typeface="Times New Roman"/>
              <a:buChar char="●"/>
            </a:pPr>
            <a:r>
              <a:rPr lang="en" sz="1000">
                <a:highlight>
                  <a:srgbClr val="FFFFFF"/>
                </a:highlight>
                <a:latin typeface="Times New Roman"/>
                <a:ea typeface="Times New Roman"/>
                <a:cs typeface="Times New Roman"/>
                <a:sym typeface="Times New Roman"/>
              </a:rPr>
              <a:t>Mello, J. A., Gans, K. M., Risica, P. M., Kirtania, U., Strolla, L. O., &amp; Fournier, L. (2010, December). </a:t>
            </a:r>
            <a:r>
              <a:rPr lang="en" sz="1000" i="1">
                <a:highlight>
                  <a:srgbClr val="FFFFFF"/>
                </a:highlight>
                <a:latin typeface="Times New Roman"/>
                <a:ea typeface="Times New Roman"/>
                <a:cs typeface="Times New Roman"/>
                <a:sym typeface="Times New Roman"/>
              </a:rPr>
              <a:t>How is food insecurity associated with dietary behaviors? an analysis with low-income, ethnically diverse participants in a nutrition intervention study</a:t>
            </a:r>
            <a:r>
              <a:rPr lang="en" sz="1000">
                <a:highlight>
                  <a:srgbClr val="FFFFFF"/>
                </a:highlight>
                <a:latin typeface="Times New Roman"/>
                <a:ea typeface="Times New Roman"/>
                <a:cs typeface="Times New Roman"/>
                <a:sym typeface="Times New Roman"/>
              </a:rPr>
              <a:t>. Journal of the American Dietetic Association. Retrieved October 15, 2022, from https://www.ncbi.nlm.nih.gov/pmc/articles/PMC3005628/ </a:t>
            </a:r>
            <a:endParaRPr sz="1000">
              <a:highlight>
                <a:srgbClr val="FFFFFF"/>
              </a:highlight>
              <a:latin typeface="Times New Roman"/>
              <a:ea typeface="Times New Roman"/>
              <a:cs typeface="Times New Roman"/>
              <a:sym typeface="Times New Roman"/>
            </a:endParaRPr>
          </a:p>
          <a:p>
            <a:pPr marL="457200" lvl="0" indent="-292100" algn="l" rtl="0">
              <a:spcBef>
                <a:spcPts val="0"/>
              </a:spcBef>
              <a:spcAft>
                <a:spcPts val="0"/>
              </a:spcAft>
              <a:buSzPts val="1000"/>
              <a:buFont typeface="Times New Roman"/>
              <a:buChar char="●"/>
            </a:pPr>
            <a:r>
              <a:rPr lang="en" sz="1000" i="1">
                <a:latin typeface="Times New Roman"/>
                <a:ea typeface="Times New Roman"/>
                <a:cs typeface="Times New Roman"/>
                <a:sym typeface="Times New Roman"/>
              </a:rPr>
              <a:t>Six-Item Short form food security survey module - USDA</a:t>
            </a:r>
            <a:r>
              <a:rPr lang="en" sz="1000">
                <a:latin typeface="Times New Roman"/>
                <a:ea typeface="Times New Roman"/>
                <a:cs typeface="Times New Roman"/>
                <a:sym typeface="Times New Roman"/>
              </a:rPr>
              <a:t>. (n.d.). Retrieved December 4, 2022, from https://www.ers.usda.gov/media/8282/short2012.pdf </a:t>
            </a:r>
            <a:endParaRPr sz="1000">
              <a:latin typeface="Times New Roman"/>
              <a:ea typeface="Times New Roman"/>
              <a:cs typeface="Times New Roman"/>
              <a:sym typeface="Times New Roman"/>
            </a:endParaRPr>
          </a:p>
          <a:p>
            <a:pPr marL="457200" lvl="0" indent="-292100" algn="l" rtl="0">
              <a:spcBef>
                <a:spcPts val="0"/>
              </a:spcBef>
              <a:spcAft>
                <a:spcPts val="0"/>
              </a:spcAft>
              <a:buSzPts val="1000"/>
              <a:buFont typeface="Times New Roman"/>
              <a:buChar char="●"/>
            </a:pPr>
            <a:r>
              <a:rPr lang="en" sz="1000">
                <a:latin typeface="Times New Roman"/>
                <a:ea typeface="Times New Roman"/>
                <a:cs typeface="Times New Roman"/>
                <a:sym typeface="Times New Roman"/>
              </a:rPr>
              <a:t>Falk, G., &amp; Aussenberg, R. A. (2014). The supplemental nutrition assistance program (SNAP): Categorical eligibility.</a:t>
            </a:r>
            <a:endParaRPr sz="1000">
              <a:latin typeface="Times New Roman"/>
              <a:ea typeface="Times New Roman"/>
              <a:cs typeface="Times New Roman"/>
              <a:sym typeface="Times New Roman"/>
            </a:endParaRPr>
          </a:p>
          <a:p>
            <a:pPr marL="457200" lvl="0" indent="-292100" algn="l" rtl="0">
              <a:spcBef>
                <a:spcPts val="0"/>
              </a:spcBef>
              <a:spcAft>
                <a:spcPts val="0"/>
              </a:spcAft>
              <a:buSzPts val="1000"/>
              <a:buFont typeface="Times New Roman"/>
              <a:buChar char="●"/>
            </a:pPr>
            <a:r>
              <a:rPr lang="en" sz="1000">
                <a:latin typeface="Times New Roman"/>
                <a:ea typeface="Times New Roman"/>
                <a:cs typeface="Times New Roman"/>
                <a:sym typeface="Times New Roman"/>
              </a:rPr>
              <a:t>Pollard, K., &amp; Jacobsen, L. A. (2020). The Appalachian Region: A Data Overview from the 2014-2018 American Community Survey. Chartbook. </a:t>
            </a:r>
            <a:r>
              <a:rPr lang="en" sz="1000" i="1">
                <a:latin typeface="Times New Roman"/>
                <a:ea typeface="Times New Roman"/>
                <a:cs typeface="Times New Roman"/>
                <a:sym typeface="Times New Roman"/>
              </a:rPr>
              <a:t>Appalachian Regional Commission</a:t>
            </a:r>
            <a:r>
              <a:rPr lang="en" sz="1000">
                <a:latin typeface="Times New Roman"/>
                <a:ea typeface="Times New Roman"/>
                <a:cs typeface="Times New Roman"/>
                <a:sym typeface="Times New Roman"/>
              </a:rPr>
              <a:t>.</a:t>
            </a:r>
            <a:endParaRPr sz="1000"/>
          </a:p>
        </p:txBody>
      </p:sp>
      <p:sp>
        <p:nvSpPr>
          <p:cNvPr id="967" name="Google Shape;967;p132"/>
          <p:cNvSpPr txBox="1">
            <a:spLocks noGrp="1"/>
          </p:cNvSpPr>
          <p:nvPr>
            <p:ph type="subTitle" idx="1"/>
          </p:nvPr>
        </p:nvSpPr>
        <p:spPr>
          <a:xfrm>
            <a:off x="720000" y="1152475"/>
            <a:ext cx="3852000" cy="3597300"/>
          </a:xfrm>
          <a:prstGeom prst="rect">
            <a:avLst/>
          </a:prstGeom>
        </p:spPr>
        <p:txBody>
          <a:bodyPr spcFirstLastPara="1" wrap="square" lIns="0" tIns="0" rIns="0" bIns="0" anchor="ctr" anchorCtr="0">
            <a:noAutofit/>
          </a:bodyPr>
          <a:lstStyle/>
          <a:p>
            <a:pPr marL="244800" lvl="0" indent="-185900" algn="l" rtl="0">
              <a:spcBef>
                <a:spcPts val="0"/>
              </a:spcBef>
              <a:spcAft>
                <a:spcPts val="0"/>
              </a:spcAft>
              <a:buSzPts val="1000"/>
              <a:buFont typeface="Times New Roman"/>
              <a:buChar char="●"/>
            </a:pPr>
            <a:r>
              <a:rPr lang="en" sz="1000">
                <a:highlight>
                  <a:srgbClr val="FFFFFF"/>
                </a:highlight>
                <a:latin typeface="Times New Roman"/>
                <a:ea typeface="Times New Roman"/>
                <a:cs typeface="Times New Roman"/>
                <a:sym typeface="Times New Roman"/>
              </a:rPr>
              <a:t>Holben, D. (2010). Position of the American Dietetic Association: food insecurity in the United States. </a:t>
            </a:r>
            <a:r>
              <a:rPr lang="en" sz="1000" i="1">
                <a:highlight>
                  <a:srgbClr val="FFFFFF"/>
                </a:highlight>
                <a:latin typeface="Times New Roman"/>
                <a:ea typeface="Times New Roman"/>
                <a:cs typeface="Times New Roman"/>
                <a:sym typeface="Times New Roman"/>
              </a:rPr>
              <a:t>Journal of the American Dietetic Association</a:t>
            </a:r>
            <a:r>
              <a:rPr lang="en" sz="1000">
                <a:highlight>
                  <a:srgbClr val="FFFFFF"/>
                </a:highlight>
                <a:latin typeface="Times New Roman"/>
                <a:ea typeface="Times New Roman"/>
                <a:cs typeface="Times New Roman"/>
                <a:sym typeface="Times New Roman"/>
              </a:rPr>
              <a:t>, </a:t>
            </a:r>
            <a:r>
              <a:rPr lang="en" sz="1000" i="1">
                <a:highlight>
                  <a:srgbClr val="FFFFFF"/>
                </a:highlight>
                <a:latin typeface="Times New Roman"/>
                <a:ea typeface="Times New Roman"/>
                <a:cs typeface="Times New Roman"/>
                <a:sym typeface="Times New Roman"/>
              </a:rPr>
              <a:t>110</a:t>
            </a:r>
            <a:r>
              <a:rPr lang="en" sz="1000">
                <a:highlight>
                  <a:srgbClr val="FFFFFF"/>
                </a:highlight>
                <a:latin typeface="Times New Roman"/>
                <a:ea typeface="Times New Roman"/>
                <a:cs typeface="Times New Roman"/>
                <a:sym typeface="Times New Roman"/>
              </a:rPr>
              <a:t>(9), 1368-1377.</a:t>
            </a:r>
            <a:endParaRPr sz="1000">
              <a:highlight>
                <a:srgbClr val="FFFFFF"/>
              </a:highlight>
              <a:latin typeface="Times New Roman"/>
              <a:ea typeface="Times New Roman"/>
              <a:cs typeface="Times New Roman"/>
              <a:sym typeface="Times New Roman"/>
            </a:endParaRPr>
          </a:p>
          <a:p>
            <a:pPr marL="244800" lvl="0" indent="-185900" algn="l" rtl="0">
              <a:spcBef>
                <a:spcPts val="0"/>
              </a:spcBef>
              <a:spcAft>
                <a:spcPts val="0"/>
              </a:spcAft>
              <a:buSzPts val="1000"/>
              <a:buFont typeface="Times New Roman"/>
              <a:buChar char="●"/>
            </a:pPr>
            <a:r>
              <a:rPr lang="en" sz="1000">
                <a:highlight>
                  <a:srgbClr val="FFFFFF"/>
                </a:highlight>
                <a:latin typeface="Times New Roman"/>
                <a:ea typeface="Times New Roman"/>
                <a:cs typeface="Times New Roman"/>
                <a:sym typeface="Times New Roman"/>
              </a:rPr>
              <a:t>Coleman-Jensen, A., Gregory, C., &amp; Singh, A. (2014). Household food security in the United States in 2013. </a:t>
            </a:r>
            <a:r>
              <a:rPr lang="en" sz="1000" i="1">
                <a:highlight>
                  <a:srgbClr val="FFFFFF"/>
                </a:highlight>
                <a:latin typeface="Times New Roman"/>
                <a:ea typeface="Times New Roman"/>
                <a:cs typeface="Times New Roman"/>
                <a:sym typeface="Times New Roman"/>
              </a:rPr>
              <a:t>USDA-ERS Economic Research Report</a:t>
            </a:r>
            <a:r>
              <a:rPr lang="en" sz="1000">
                <a:highlight>
                  <a:srgbClr val="FFFFFF"/>
                </a:highlight>
                <a:latin typeface="Times New Roman"/>
                <a:ea typeface="Times New Roman"/>
                <a:cs typeface="Times New Roman"/>
                <a:sym typeface="Times New Roman"/>
              </a:rPr>
              <a:t>, (173).</a:t>
            </a:r>
            <a:endParaRPr sz="1000">
              <a:highlight>
                <a:srgbClr val="FFFFFF"/>
              </a:highlight>
              <a:latin typeface="Times New Roman"/>
              <a:ea typeface="Times New Roman"/>
              <a:cs typeface="Times New Roman"/>
              <a:sym typeface="Times New Roman"/>
            </a:endParaRPr>
          </a:p>
          <a:p>
            <a:pPr marL="244800" lvl="0" indent="-185900" algn="l" rtl="0">
              <a:spcBef>
                <a:spcPts val="0"/>
              </a:spcBef>
              <a:spcAft>
                <a:spcPts val="0"/>
              </a:spcAft>
              <a:buSzPts val="1000"/>
              <a:buFont typeface="Times New Roman"/>
              <a:buChar char="●"/>
            </a:pPr>
            <a:r>
              <a:rPr lang="en" sz="1000" i="1">
                <a:highlight>
                  <a:srgbClr val="FFFFFF"/>
                </a:highlight>
                <a:latin typeface="Times New Roman"/>
                <a:ea typeface="Times New Roman"/>
                <a:cs typeface="Times New Roman"/>
                <a:sym typeface="Times New Roman"/>
              </a:rPr>
              <a:t>Food Security in the United States</a:t>
            </a:r>
            <a:r>
              <a:rPr lang="en" sz="1000">
                <a:highlight>
                  <a:srgbClr val="FFFFFF"/>
                </a:highlight>
                <a:latin typeface="Times New Roman"/>
                <a:ea typeface="Times New Roman"/>
                <a:cs typeface="Times New Roman"/>
                <a:sym typeface="Times New Roman"/>
              </a:rPr>
              <a:t>. USDA ERS - Food Security in the United States. (n.d.). Retrieved October 15, 2022, from https://www.ers.usda.gov/data-products/food-security-in-the-united-states/ </a:t>
            </a:r>
            <a:endParaRPr sz="1000">
              <a:highlight>
                <a:srgbClr val="FFFFFF"/>
              </a:highlight>
              <a:latin typeface="Times New Roman"/>
              <a:ea typeface="Times New Roman"/>
              <a:cs typeface="Times New Roman"/>
              <a:sym typeface="Times New Roman"/>
            </a:endParaRPr>
          </a:p>
          <a:p>
            <a:pPr marL="244800" lvl="0" indent="-185900" algn="l" rtl="0">
              <a:spcBef>
                <a:spcPts val="0"/>
              </a:spcBef>
              <a:spcAft>
                <a:spcPts val="0"/>
              </a:spcAft>
              <a:buSzPts val="1000"/>
              <a:buFont typeface="Times New Roman"/>
              <a:buChar char="●"/>
            </a:pPr>
            <a:r>
              <a:rPr lang="en" sz="1000" i="1">
                <a:highlight>
                  <a:srgbClr val="FFFFFF"/>
                </a:highlight>
                <a:latin typeface="Times New Roman"/>
                <a:ea typeface="Times New Roman"/>
                <a:cs typeface="Times New Roman"/>
                <a:sym typeface="Times New Roman"/>
              </a:rPr>
              <a:t>U.S. Poverty Statistics</a:t>
            </a:r>
            <a:r>
              <a:rPr lang="en" sz="1000">
                <a:highlight>
                  <a:srgbClr val="FFFFFF"/>
                </a:highlight>
                <a:latin typeface="Times New Roman"/>
                <a:ea typeface="Times New Roman"/>
                <a:cs typeface="Times New Roman"/>
                <a:sym typeface="Times New Roman"/>
              </a:rPr>
              <a:t>. Federal Safety Net. (2022, September 20). Retrieved October 15, 2022, from https://federalsafetynet.com/poverty-statistics/#:~:text=%E2%80%8BFull%20U.S.%20Poverty%20Statistics,the%20year%202021%20was%2011.6%25. </a:t>
            </a:r>
            <a:endParaRPr sz="1000">
              <a:highlight>
                <a:srgbClr val="FFFFFF"/>
              </a:highlight>
              <a:latin typeface="Times New Roman"/>
              <a:ea typeface="Times New Roman"/>
              <a:cs typeface="Times New Roman"/>
              <a:sym typeface="Times New Roman"/>
            </a:endParaRPr>
          </a:p>
          <a:p>
            <a:pPr marL="244800" lvl="0" indent="-185900" algn="l" rtl="0">
              <a:spcBef>
                <a:spcPts val="0"/>
              </a:spcBef>
              <a:spcAft>
                <a:spcPts val="0"/>
              </a:spcAft>
              <a:buSzPts val="1000"/>
              <a:buFont typeface="Times New Roman"/>
              <a:buChar char="●"/>
            </a:pPr>
            <a:r>
              <a:rPr lang="en" sz="1000">
                <a:highlight>
                  <a:srgbClr val="FFFFFF"/>
                </a:highlight>
                <a:latin typeface="Times New Roman"/>
                <a:ea typeface="Times New Roman"/>
                <a:cs typeface="Times New Roman"/>
                <a:sym typeface="Times New Roman"/>
              </a:rPr>
              <a:t>Mabli, J., &amp; Worthington, J. (2014). Supplemental Nutrition Assistance Program Participation and Child Food Security. </a:t>
            </a:r>
            <a:r>
              <a:rPr lang="en" sz="1000" i="1">
                <a:highlight>
                  <a:srgbClr val="FFFFFF"/>
                </a:highlight>
                <a:latin typeface="Times New Roman"/>
                <a:ea typeface="Times New Roman"/>
                <a:cs typeface="Times New Roman"/>
                <a:sym typeface="Times New Roman"/>
              </a:rPr>
              <a:t>Pediatrics</a:t>
            </a:r>
            <a:r>
              <a:rPr lang="en" sz="1000">
                <a:highlight>
                  <a:srgbClr val="FFFFFF"/>
                </a:highlight>
                <a:latin typeface="Times New Roman"/>
                <a:ea typeface="Times New Roman"/>
                <a:cs typeface="Times New Roman"/>
                <a:sym typeface="Times New Roman"/>
              </a:rPr>
              <a:t>, </a:t>
            </a:r>
            <a:r>
              <a:rPr lang="en" sz="1000" i="1">
                <a:highlight>
                  <a:srgbClr val="FFFFFF"/>
                </a:highlight>
                <a:latin typeface="Times New Roman"/>
                <a:ea typeface="Times New Roman"/>
                <a:cs typeface="Times New Roman"/>
                <a:sym typeface="Times New Roman"/>
              </a:rPr>
              <a:t>133</a:t>
            </a:r>
            <a:r>
              <a:rPr lang="en" sz="1000">
                <a:highlight>
                  <a:srgbClr val="FFFFFF"/>
                </a:highlight>
                <a:latin typeface="Times New Roman"/>
                <a:ea typeface="Times New Roman"/>
                <a:cs typeface="Times New Roman"/>
                <a:sym typeface="Times New Roman"/>
              </a:rPr>
              <a:t>(4), 610–619. </a:t>
            </a:r>
            <a:r>
              <a:rPr lang="en" sz="1000" u="sng">
                <a:solidFill>
                  <a:schemeClr val="hlink"/>
                </a:solidFill>
                <a:highlight>
                  <a:srgbClr val="FFFFFF"/>
                </a:highlight>
                <a:latin typeface="Times New Roman"/>
                <a:ea typeface="Times New Roman"/>
                <a:cs typeface="Times New Roman"/>
                <a:sym typeface="Times New Roman"/>
                <a:hlinkClick r:id="rId3"/>
              </a:rPr>
              <a:t>https://doi.org/10.1542/peds.2013-2823</a:t>
            </a:r>
            <a:endParaRPr sz="1000">
              <a:highlight>
                <a:srgbClr val="FFFFFF"/>
              </a:highlight>
              <a:latin typeface="Times New Roman"/>
              <a:ea typeface="Times New Roman"/>
              <a:cs typeface="Times New Roman"/>
              <a:sym typeface="Times New Roman"/>
            </a:endParaRPr>
          </a:p>
          <a:p>
            <a:pPr marL="244800" lvl="0" indent="-185900" algn="l" rtl="0">
              <a:spcBef>
                <a:spcPts val="0"/>
              </a:spcBef>
              <a:spcAft>
                <a:spcPts val="0"/>
              </a:spcAft>
              <a:buSzPts val="1000"/>
              <a:buFont typeface="Times New Roman"/>
              <a:buChar char="●"/>
            </a:pPr>
            <a:r>
              <a:rPr lang="en" sz="1000">
                <a:highlight>
                  <a:srgbClr val="FFFFFF"/>
                </a:highlight>
                <a:latin typeface="Times New Roman"/>
                <a:ea typeface="Times New Roman"/>
                <a:cs typeface="Times New Roman"/>
                <a:sym typeface="Times New Roman"/>
              </a:rPr>
              <a:t>Mabli, J., &amp; Ohls, J. (2014). Supplemental nutrition assistance program participation is associated with an increase in household food security in a national evaluation. </a:t>
            </a:r>
            <a:r>
              <a:rPr lang="en" sz="1000" i="1">
                <a:highlight>
                  <a:srgbClr val="FFFFFF"/>
                </a:highlight>
                <a:latin typeface="Times New Roman"/>
                <a:ea typeface="Times New Roman"/>
                <a:cs typeface="Times New Roman"/>
                <a:sym typeface="Times New Roman"/>
              </a:rPr>
              <a:t>The Journal of Nutrition</a:t>
            </a:r>
            <a:r>
              <a:rPr lang="en" sz="1000">
                <a:highlight>
                  <a:srgbClr val="FFFFFF"/>
                </a:highlight>
                <a:latin typeface="Times New Roman"/>
                <a:ea typeface="Times New Roman"/>
                <a:cs typeface="Times New Roman"/>
                <a:sym typeface="Times New Roman"/>
              </a:rPr>
              <a:t>, </a:t>
            </a:r>
            <a:r>
              <a:rPr lang="en" sz="1000" i="1">
                <a:highlight>
                  <a:srgbClr val="FFFFFF"/>
                </a:highlight>
                <a:latin typeface="Times New Roman"/>
                <a:ea typeface="Times New Roman"/>
                <a:cs typeface="Times New Roman"/>
                <a:sym typeface="Times New Roman"/>
              </a:rPr>
              <a:t>145</a:t>
            </a:r>
            <a:r>
              <a:rPr lang="en" sz="1000">
                <a:highlight>
                  <a:srgbClr val="FFFFFF"/>
                </a:highlight>
                <a:latin typeface="Times New Roman"/>
                <a:ea typeface="Times New Roman"/>
                <a:cs typeface="Times New Roman"/>
                <a:sym typeface="Times New Roman"/>
              </a:rPr>
              <a:t>(2), 344–351. https://doi.org/10.3945/jn.114.198697  </a:t>
            </a:r>
            <a:endParaRPr sz="1000">
              <a:highlight>
                <a:srgbClr val="FFFFFF"/>
              </a:highlight>
              <a:latin typeface="Times New Roman"/>
              <a:ea typeface="Times New Roman"/>
              <a:cs typeface="Times New Roman"/>
              <a:sym typeface="Times New Roman"/>
            </a:endParaRPr>
          </a:p>
          <a:p>
            <a:pPr marL="244800" lvl="0" indent="-185900" algn="l" rtl="0">
              <a:spcBef>
                <a:spcPts val="0"/>
              </a:spcBef>
              <a:spcAft>
                <a:spcPts val="0"/>
              </a:spcAft>
              <a:buSzPts val="1000"/>
              <a:buFont typeface="Times New Roman"/>
              <a:buChar char="●"/>
            </a:pPr>
            <a:r>
              <a:rPr lang="en" sz="1000">
                <a:latin typeface="Times New Roman"/>
                <a:ea typeface="Times New Roman"/>
                <a:cs typeface="Times New Roman"/>
                <a:sym typeface="Times New Roman"/>
              </a:rPr>
              <a:t>Anders, J., &amp; Rafkin, C. (2022). The welfare effects of eligibility expansions: theory and evidence from SNAP. </a:t>
            </a:r>
            <a:r>
              <a:rPr lang="en" sz="1000" i="1">
                <a:latin typeface="Times New Roman"/>
                <a:ea typeface="Times New Roman"/>
                <a:cs typeface="Times New Roman"/>
                <a:sym typeface="Times New Roman"/>
              </a:rPr>
              <a:t>Available at SSRN 4140433</a:t>
            </a:r>
            <a:r>
              <a:rPr lang="en" sz="1000">
                <a:latin typeface="Times New Roman"/>
                <a:ea typeface="Times New Roman"/>
                <a:cs typeface="Times New Roman"/>
                <a:sym typeface="Times New Roman"/>
              </a:rPr>
              <a:t>.</a:t>
            </a:r>
            <a:endParaRPr sz="1000">
              <a:highlight>
                <a:srgbClr val="FFFFFF"/>
              </a:highlight>
              <a:latin typeface="Times New Roman"/>
              <a:ea typeface="Times New Roman"/>
              <a:cs typeface="Times New Roman"/>
              <a:sym typeface="Times New Roman"/>
            </a:endParaRPr>
          </a:p>
        </p:txBody>
      </p:sp>
      <p:sp>
        <p:nvSpPr>
          <p:cNvPr id="968" name="Google Shape;968;p1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111"/>
          <p:cNvSpPr txBox="1">
            <a:spLocks noGrp="1"/>
          </p:cNvSpPr>
          <p:nvPr>
            <p:ph type="title"/>
          </p:nvPr>
        </p:nvSpPr>
        <p:spPr>
          <a:xfrm>
            <a:off x="720000" y="445025"/>
            <a:ext cx="66621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Abstract</a:t>
            </a:r>
            <a:endParaRPr/>
          </a:p>
        </p:txBody>
      </p:sp>
      <p:sp>
        <p:nvSpPr>
          <p:cNvPr id="720" name="Google Shape;720;p111"/>
          <p:cNvSpPr txBox="1">
            <a:spLocks noGrp="1"/>
          </p:cNvSpPr>
          <p:nvPr>
            <p:ph type="body" idx="1"/>
          </p:nvPr>
        </p:nvSpPr>
        <p:spPr>
          <a:xfrm>
            <a:off x="720000" y="1152475"/>
            <a:ext cx="6662100" cy="34509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2"/>
              </a:buClr>
              <a:buSzPts val="1100"/>
              <a:buFont typeface="Arial"/>
              <a:buNone/>
            </a:pPr>
            <a:r>
              <a:rPr lang="en" sz="1200">
                <a:solidFill>
                  <a:schemeClr val="dk2"/>
                </a:solidFill>
              </a:rPr>
              <a:t>The U.S. Department of Agriculture (USDA) introduced the Supplemental Nutrition Assistance Program (SNAP) which gives vulnerable households a monetary subsidy to improve food insecurity. The extension of SNAP, SNAP-Ed, provides low cost, and easy-to-prepare recipes and nutrition education materials that teach people to plan, shop, cook, and save to improve their health.This research examined: </a:t>
            </a:r>
            <a:endParaRPr sz="1200">
              <a:solidFill>
                <a:schemeClr val="dk2"/>
              </a:solidFill>
            </a:endParaRPr>
          </a:p>
          <a:p>
            <a:pPr marL="457200" lvl="0" indent="-304800" algn="l" rtl="0">
              <a:spcBef>
                <a:spcPts val="0"/>
              </a:spcBef>
              <a:spcAft>
                <a:spcPts val="0"/>
              </a:spcAft>
              <a:buClr>
                <a:schemeClr val="dk2"/>
              </a:buClr>
              <a:buSzPts val="1200"/>
              <a:buAutoNum type="arabicPeriod"/>
            </a:pPr>
            <a:r>
              <a:rPr lang="en" sz="1200">
                <a:solidFill>
                  <a:schemeClr val="dk2"/>
                </a:solidFill>
              </a:rPr>
              <a:t>whether SNAP’s food subsidy improves the food security status for program participants and </a:t>
            </a:r>
            <a:endParaRPr sz="1200">
              <a:solidFill>
                <a:schemeClr val="dk2"/>
              </a:solidFill>
            </a:endParaRPr>
          </a:p>
          <a:p>
            <a:pPr marL="457200" lvl="0" indent="-304800" algn="l" rtl="0">
              <a:spcBef>
                <a:spcPts val="0"/>
              </a:spcBef>
              <a:spcAft>
                <a:spcPts val="0"/>
              </a:spcAft>
              <a:buClr>
                <a:schemeClr val="dk2"/>
              </a:buClr>
              <a:buSzPts val="1200"/>
              <a:buAutoNum type="arabicPeriod"/>
            </a:pPr>
            <a:r>
              <a:rPr lang="en" sz="1200">
                <a:solidFill>
                  <a:schemeClr val="dk2"/>
                </a:solidFill>
              </a:rPr>
              <a:t>whether SNAP-Ed leads to improvement of food security in low-income households. The objective of the research is to determine the impact of SNAP on low-income households and hence the need to involve eligible non-SNAP participants for comparison purposes. </a:t>
            </a:r>
            <a:endParaRPr sz="1200">
              <a:solidFill>
                <a:schemeClr val="dk2"/>
              </a:solidFill>
            </a:endParaRPr>
          </a:p>
          <a:p>
            <a:pPr marL="0" lvl="0" indent="0" algn="l" rtl="0">
              <a:spcBef>
                <a:spcPts val="1600"/>
              </a:spcBef>
              <a:spcAft>
                <a:spcPts val="0"/>
              </a:spcAft>
              <a:buNone/>
            </a:pPr>
            <a:r>
              <a:rPr lang="en" sz="1200">
                <a:solidFill>
                  <a:schemeClr val="dk2"/>
                </a:solidFill>
              </a:rPr>
              <a:t>Participants who had been in the program over the prior 6-7 months and new-entrant households involved the following four cohorts, </a:t>
            </a:r>
            <a:r>
              <a:rPr lang="en" sz="1200" b="1">
                <a:solidFill>
                  <a:schemeClr val="dk2"/>
                </a:solidFill>
              </a:rPr>
              <a:t>SNAP participants will be randomized to one of the 2)-4) conditions:</a:t>
            </a:r>
            <a:endParaRPr sz="1200" b="1">
              <a:solidFill>
                <a:schemeClr val="dk2"/>
              </a:solidFill>
            </a:endParaRPr>
          </a:p>
          <a:p>
            <a:pPr marL="457200" lvl="0" indent="-304800" algn="l" rtl="0">
              <a:spcBef>
                <a:spcPts val="0"/>
              </a:spcBef>
              <a:spcAft>
                <a:spcPts val="0"/>
              </a:spcAft>
              <a:buClr>
                <a:schemeClr val="dk2"/>
              </a:buClr>
              <a:buSzPts val="1200"/>
              <a:buAutoNum type="arabicParenR"/>
            </a:pPr>
            <a:r>
              <a:rPr lang="en" sz="1200">
                <a:solidFill>
                  <a:schemeClr val="dk2"/>
                </a:solidFill>
              </a:rPr>
              <a:t>A </a:t>
            </a:r>
            <a:r>
              <a:rPr lang="en" sz="1200" b="1">
                <a:solidFill>
                  <a:schemeClr val="dk2"/>
                </a:solidFill>
              </a:rPr>
              <a:t>control</a:t>
            </a:r>
            <a:r>
              <a:rPr lang="en" sz="1200">
                <a:solidFill>
                  <a:schemeClr val="dk2"/>
                </a:solidFill>
              </a:rPr>
              <a:t> group: </a:t>
            </a:r>
            <a:r>
              <a:rPr lang="en" sz="1200" b="1">
                <a:solidFill>
                  <a:schemeClr val="dk2"/>
                </a:solidFill>
              </a:rPr>
              <a:t>non-SNAP participants </a:t>
            </a:r>
            <a:r>
              <a:rPr lang="en" sz="1200">
                <a:solidFill>
                  <a:schemeClr val="dk2"/>
                </a:solidFill>
              </a:rPr>
              <a:t>who have experienced persistent poverty;</a:t>
            </a:r>
            <a:endParaRPr sz="1200">
              <a:solidFill>
                <a:schemeClr val="dk2"/>
              </a:solidFill>
            </a:endParaRPr>
          </a:p>
          <a:p>
            <a:pPr marL="457200" lvl="0" indent="-304800" algn="l" rtl="0">
              <a:spcBef>
                <a:spcPts val="0"/>
              </a:spcBef>
              <a:spcAft>
                <a:spcPts val="0"/>
              </a:spcAft>
              <a:buClr>
                <a:schemeClr val="dk2"/>
              </a:buClr>
              <a:buSzPts val="1200"/>
              <a:buAutoNum type="arabicParenR"/>
            </a:pPr>
            <a:r>
              <a:rPr lang="en" sz="1200" b="1">
                <a:solidFill>
                  <a:schemeClr val="dk2"/>
                </a:solidFill>
              </a:rPr>
              <a:t>Participants receive only food subsidies;</a:t>
            </a:r>
            <a:endParaRPr sz="1200">
              <a:solidFill>
                <a:schemeClr val="dk2"/>
              </a:solidFill>
            </a:endParaRPr>
          </a:p>
          <a:p>
            <a:pPr marL="457200" lvl="0" indent="-304800" algn="l" rtl="0">
              <a:spcBef>
                <a:spcPts val="0"/>
              </a:spcBef>
              <a:spcAft>
                <a:spcPts val="0"/>
              </a:spcAft>
              <a:buClr>
                <a:schemeClr val="dk2"/>
              </a:buClr>
              <a:buSzPts val="1200"/>
              <a:buAutoNum type="arabicParenR"/>
            </a:pPr>
            <a:r>
              <a:rPr lang="en" sz="1200" b="1">
                <a:solidFill>
                  <a:schemeClr val="dk2"/>
                </a:solidFill>
              </a:rPr>
              <a:t>Participants receive only  food subsidies and education </a:t>
            </a:r>
            <a:r>
              <a:rPr lang="en" sz="1200">
                <a:solidFill>
                  <a:schemeClr val="dk2"/>
                </a:solidFill>
              </a:rPr>
              <a:t>on food preparation and nutrition;</a:t>
            </a:r>
            <a:endParaRPr sz="1200">
              <a:solidFill>
                <a:schemeClr val="dk2"/>
              </a:solidFill>
            </a:endParaRPr>
          </a:p>
          <a:p>
            <a:pPr marL="457200" lvl="0" indent="-304800" algn="l" rtl="0">
              <a:spcBef>
                <a:spcPts val="0"/>
              </a:spcBef>
              <a:spcAft>
                <a:spcPts val="0"/>
              </a:spcAft>
              <a:buClr>
                <a:schemeClr val="dk2"/>
              </a:buClr>
              <a:buSzPts val="1200"/>
              <a:buAutoNum type="arabicParenR"/>
            </a:pPr>
            <a:r>
              <a:rPr lang="en" sz="1200" b="1">
                <a:solidFill>
                  <a:schemeClr val="dk2"/>
                </a:solidFill>
              </a:rPr>
              <a:t>Participants receive only food subsidies and a healthy recipes</a:t>
            </a:r>
            <a:r>
              <a:rPr lang="en" sz="1200">
                <a:solidFill>
                  <a:schemeClr val="dk2"/>
                </a:solidFill>
              </a:rPr>
              <a:t>.</a:t>
            </a:r>
            <a:endParaRPr sz="1200">
              <a:solidFill>
                <a:schemeClr val="dk2"/>
              </a:solidFill>
            </a:endParaRPr>
          </a:p>
          <a:p>
            <a:pPr marL="0" lvl="0" indent="0" algn="l" rtl="0">
              <a:spcBef>
                <a:spcPts val="1600"/>
              </a:spcBef>
              <a:spcAft>
                <a:spcPts val="1600"/>
              </a:spcAft>
              <a:buNone/>
            </a:pPr>
            <a:r>
              <a:rPr lang="en" sz="1200">
                <a:solidFill>
                  <a:schemeClr val="dk2"/>
                </a:solidFill>
              </a:rPr>
              <a:t>Participants completed a suggested survey module developed by the U.S. Department of Agriculture, which are measured as indicators of their food security status and well-being. </a:t>
            </a:r>
            <a:endParaRPr sz="1200">
              <a:solidFill>
                <a:schemeClr val="dk2"/>
              </a:solidFill>
            </a:endParaRPr>
          </a:p>
        </p:txBody>
      </p:sp>
      <p:pic>
        <p:nvPicPr>
          <p:cNvPr id="721" name="Google Shape;721;p111"/>
          <p:cNvPicPr preferRelativeResize="0"/>
          <p:nvPr/>
        </p:nvPicPr>
        <p:blipFill rotWithShape="1">
          <a:blip r:embed="rId3">
            <a:alphaModFix/>
          </a:blip>
          <a:srcRect l="40799" r="40797"/>
          <a:stretch/>
        </p:blipFill>
        <p:spPr>
          <a:xfrm>
            <a:off x="7724220" y="0"/>
            <a:ext cx="1419778" cy="5143504"/>
          </a:xfrm>
          <a:prstGeom prst="rect">
            <a:avLst/>
          </a:prstGeom>
          <a:noFill/>
          <a:ln>
            <a:noFill/>
          </a:ln>
        </p:spPr>
      </p:pic>
      <p:cxnSp>
        <p:nvCxnSpPr>
          <p:cNvPr id="722" name="Google Shape;722;p111"/>
          <p:cNvCxnSpPr/>
          <p:nvPr/>
        </p:nvCxnSpPr>
        <p:spPr>
          <a:xfrm rot="10800000">
            <a:off x="7585800" y="2443500"/>
            <a:ext cx="1558200" cy="2700000"/>
          </a:xfrm>
          <a:prstGeom prst="straightConnector1">
            <a:avLst/>
          </a:prstGeom>
          <a:noFill/>
          <a:ln w="19050" cap="flat" cmpd="sng">
            <a:solidFill>
              <a:schemeClr val="lt1"/>
            </a:solidFill>
            <a:prstDash val="solid"/>
            <a:round/>
            <a:headEnd type="none" w="med" len="med"/>
            <a:tailEnd type="none" w="med" len="med"/>
          </a:ln>
        </p:spPr>
      </p:cxnSp>
      <p:sp>
        <p:nvSpPr>
          <p:cNvPr id="723" name="Google Shape;723;p1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112"/>
          <p:cNvSpPr txBox="1">
            <a:spLocks noGrp="1"/>
          </p:cNvSpPr>
          <p:nvPr>
            <p:ph type="title"/>
          </p:nvPr>
        </p:nvSpPr>
        <p:spPr>
          <a:xfrm>
            <a:off x="720000" y="445025"/>
            <a:ext cx="66621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29" name="Google Shape;729;p112"/>
          <p:cNvSpPr txBox="1">
            <a:spLocks noGrp="1"/>
          </p:cNvSpPr>
          <p:nvPr>
            <p:ph type="body" idx="1"/>
          </p:nvPr>
        </p:nvSpPr>
        <p:spPr>
          <a:xfrm>
            <a:off x="720000" y="1152475"/>
            <a:ext cx="6662100" cy="3450900"/>
          </a:xfrm>
          <a:prstGeom prst="rect">
            <a:avLst/>
          </a:prstGeom>
        </p:spPr>
        <p:txBody>
          <a:bodyPr spcFirstLastPara="1" wrap="square" lIns="0" tIns="0" rIns="0" bIns="0" anchor="ctr" anchorCtr="0">
            <a:noAutofit/>
          </a:bodyPr>
          <a:lstStyle/>
          <a:p>
            <a:pPr marL="0" lvl="0" indent="0" algn="l" rtl="0">
              <a:spcBef>
                <a:spcPts val="0"/>
              </a:spcBef>
              <a:spcAft>
                <a:spcPts val="1600"/>
              </a:spcAft>
              <a:buNone/>
            </a:pPr>
            <a:endParaRPr/>
          </a:p>
        </p:txBody>
      </p:sp>
      <p:sp>
        <p:nvSpPr>
          <p:cNvPr id="730" name="Google Shape;730;p1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pic>
        <p:nvPicPr>
          <p:cNvPr id="731" name="Google Shape;731;p11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113"/>
          <p:cNvSpPr txBox="1">
            <a:spLocks noGrp="1"/>
          </p:cNvSpPr>
          <p:nvPr>
            <p:ph type="title"/>
          </p:nvPr>
        </p:nvSpPr>
        <p:spPr>
          <a:xfrm>
            <a:off x="447100" y="398050"/>
            <a:ext cx="3510600" cy="1794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Importance of the Study and Social Impact</a:t>
            </a:r>
            <a:endParaRPr/>
          </a:p>
        </p:txBody>
      </p:sp>
      <p:sp>
        <p:nvSpPr>
          <p:cNvPr id="737" name="Google Shape;737;p113"/>
          <p:cNvSpPr txBox="1">
            <a:spLocks noGrp="1"/>
          </p:cNvSpPr>
          <p:nvPr>
            <p:ph type="subTitle" idx="1"/>
          </p:nvPr>
        </p:nvSpPr>
        <p:spPr>
          <a:xfrm>
            <a:off x="828100" y="2725850"/>
            <a:ext cx="3415500" cy="174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1200"/>
              <a:t>leads to improvement of food security in low-income households helps USDA to have a preliminary </a:t>
            </a:r>
            <a:r>
              <a:rPr lang="en" sz="1200" b="1"/>
              <a:t>understanding of the effectiveness of each subproject in SNAP</a:t>
            </a:r>
            <a:r>
              <a:rPr lang="en" sz="1200"/>
              <a:t>, and provides support for the general direction of which subproject to invest or reduce in the future. Future decision makers of the SNAP program can find insights from the result of the research and </a:t>
            </a:r>
            <a:r>
              <a:rPr lang="en" sz="1200" b="1"/>
              <a:t>develop more effective policies</a:t>
            </a:r>
            <a:r>
              <a:rPr lang="en" sz="1200"/>
              <a:t> supporting low-income families to reach food security and food sufficiency after the COVID-19 pandemic with limited resources.</a:t>
            </a:r>
            <a:endParaRPr sz="1200"/>
          </a:p>
          <a:p>
            <a:pPr marL="0" lvl="0" indent="0" algn="r" rtl="0">
              <a:spcBef>
                <a:spcPts val="0"/>
              </a:spcBef>
              <a:spcAft>
                <a:spcPts val="0"/>
              </a:spcAft>
              <a:buNone/>
            </a:pPr>
            <a:endParaRPr sz="1200"/>
          </a:p>
        </p:txBody>
      </p:sp>
      <p:cxnSp>
        <p:nvCxnSpPr>
          <p:cNvPr id="738" name="Google Shape;738;p113"/>
          <p:cNvCxnSpPr/>
          <p:nvPr/>
        </p:nvCxnSpPr>
        <p:spPr>
          <a:xfrm>
            <a:off x="1498325" y="2247750"/>
            <a:ext cx="2135400" cy="0"/>
          </a:xfrm>
          <a:prstGeom prst="straightConnector1">
            <a:avLst/>
          </a:prstGeom>
          <a:noFill/>
          <a:ln w="19050" cap="flat" cmpd="sng">
            <a:solidFill>
              <a:srgbClr val="CCCCCC"/>
            </a:solidFill>
            <a:prstDash val="solid"/>
            <a:round/>
            <a:headEnd type="none" w="med" len="med"/>
            <a:tailEnd type="none" w="med" len="med"/>
          </a:ln>
        </p:spPr>
      </p:cxnSp>
      <p:pic>
        <p:nvPicPr>
          <p:cNvPr id="739" name="Google Shape;739;p113"/>
          <p:cNvPicPr preferRelativeResize="0"/>
          <p:nvPr/>
        </p:nvPicPr>
        <p:blipFill rotWithShape="1">
          <a:blip r:embed="rId3">
            <a:alphaModFix/>
          </a:blip>
          <a:srcRect l="8671" r="8663"/>
          <a:stretch/>
        </p:blipFill>
        <p:spPr>
          <a:xfrm>
            <a:off x="4572000" y="1018650"/>
            <a:ext cx="3852000" cy="3106198"/>
          </a:xfrm>
          <a:prstGeom prst="rect">
            <a:avLst/>
          </a:prstGeom>
          <a:noFill/>
          <a:ln>
            <a:noFill/>
          </a:ln>
        </p:spPr>
      </p:pic>
      <p:cxnSp>
        <p:nvCxnSpPr>
          <p:cNvPr id="740" name="Google Shape;740;p113"/>
          <p:cNvCxnSpPr>
            <a:stCxn id="739" idx="2"/>
          </p:cNvCxnSpPr>
          <p:nvPr/>
        </p:nvCxnSpPr>
        <p:spPr>
          <a:xfrm rot="10800000" flipH="1">
            <a:off x="6498000" y="1014448"/>
            <a:ext cx="1795800" cy="3110400"/>
          </a:xfrm>
          <a:prstGeom prst="straightConnector1">
            <a:avLst/>
          </a:prstGeom>
          <a:noFill/>
          <a:ln w="19050" cap="flat" cmpd="sng">
            <a:solidFill>
              <a:schemeClr val="lt2"/>
            </a:solidFill>
            <a:prstDash val="solid"/>
            <a:round/>
            <a:headEnd type="none" w="med" len="med"/>
            <a:tailEnd type="none" w="med" len="med"/>
          </a:ln>
        </p:spPr>
      </p:cxnSp>
      <p:sp>
        <p:nvSpPr>
          <p:cNvPr id="741" name="Google Shape;741;p1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832D3140-D99C-66D2-94A0-8757929CD42B}"/>
              </a:ext>
            </a:extLst>
          </p:cNvPr>
          <p:cNvGraphicFramePr>
            <a:graphicFrameLocks noChangeAspect="1"/>
          </p:cNvGraphicFramePr>
          <p:nvPr>
            <p:custDataLst>
              <p:tags r:id="rId1"/>
            </p:custDataLst>
            <p:extLst>
              <p:ext uri="{D42A27DB-BD31-4B8C-83A1-F6EECF244321}">
                <p14:modId xmlns:p14="http://schemas.microsoft.com/office/powerpoint/2010/main" val="225522810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46" name="Google Shape;746;p114"/>
          <p:cNvSpPr txBox="1">
            <a:spLocks noGrp="1"/>
          </p:cNvSpPr>
          <p:nvPr>
            <p:ph type="title"/>
          </p:nvPr>
        </p:nvSpPr>
        <p:spPr>
          <a:xfrm>
            <a:off x="720000" y="106350"/>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Literature Review</a:t>
            </a:r>
            <a:endParaRPr/>
          </a:p>
        </p:txBody>
      </p:sp>
      <p:graphicFrame>
        <p:nvGraphicFramePr>
          <p:cNvPr id="747" name="Google Shape;747;p114"/>
          <p:cNvGraphicFramePr/>
          <p:nvPr/>
        </p:nvGraphicFramePr>
        <p:xfrm>
          <a:off x="82850" y="876775"/>
          <a:ext cx="8954675" cy="3317060"/>
        </p:xfrm>
        <a:graphic>
          <a:graphicData uri="http://schemas.openxmlformats.org/drawingml/2006/table">
            <a:tbl>
              <a:tblPr>
                <a:noFill/>
                <a:tableStyleId>{595ED52A-7590-4756-B8A4-8CA259C1331F}</a:tableStyleId>
              </a:tblPr>
              <a:tblGrid>
                <a:gridCol w="2632000">
                  <a:extLst>
                    <a:ext uri="{9D8B030D-6E8A-4147-A177-3AD203B41FA5}">
                      <a16:colId xmlns:a16="http://schemas.microsoft.com/office/drawing/2014/main" val="20000"/>
                    </a:ext>
                  </a:extLst>
                </a:gridCol>
                <a:gridCol w="3044275">
                  <a:extLst>
                    <a:ext uri="{9D8B030D-6E8A-4147-A177-3AD203B41FA5}">
                      <a16:colId xmlns:a16="http://schemas.microsoft.com/office/drawing/2014/main" val="20001"/>
                    </a:ext>
                  </a:extLst>
                </a:gridCol>
                <a:gridCol w="1489675">
                  <a:extLst>
                    <a:ext uri="{9D8B030D-6E8A-4147-A177-3AD203B41FA5}">
                      <a16:colId xmlns:a16="http://schemas.microsoft.com/office/drawing/2014/main" val="20002"/>
                    </a:ext>
                  </a:extLst>
                </a:gridCol>
                <a:gridCol w="1788725">
                  <a:extLst>
                    <a:ext uri="{9D8B030D-6E8A-4147-A177-3AD203B41FA5}">
                      <a16:colId xmlns:a16="http://schemas.microsoft.com/office/drawing/2014/main" val="20003"/>
                    </a:ext>
                  </a:extLst>
                </a:gridCol>
              </a:tblGrid>
              <a:tr h="422800">
                <a:tc>
                  <a:txBody>
                    <a:bodyPr/>
                    <a:lstStyle/>
                    <a:p>
                      <a:pPr marL="0" lvl="0" indent="0" algn="ctr" rtl="0">
                        <a:spcBef>
                          <a:spcPts val="0"/>
                        </a:spcBef>
                        <a:spcAft>
                          <a:spcPts val="0"/>
                        </a:spcAft>
                        <a:buNone/>
                      </a:pPr>
                      <a:r>
                        <a:rPr lang="en" sz="1600">
                          <a:solidFill>
                            <a:schemeClr val="dk1"/>
                          </a:solidFill>
                          <a:latin typeface="Roboto Black"/>
                          <a:ea typeface="Roboto Black"/>
                          <a:cs typeface="Roboto Black"/>
                          <a:sym typeface="Roboto Black"/>
                        </a:rPr>
                        <a:t>Author/Publication &amp; Year</a:t>
                      </a:r>
                      <a:endParaRPr sz="1600">
                        <a:solidFill>
                          <a:schemeClr val="dk1"/>
                        </a:solidFill>
                        <a:latin typeface="Roboto Black"/>
                        <a:ea typeface="Roboto Black"/>
                        <a:cs typeface="Roboto Black"/>
                        <a:sym typeface="Roboto Black"/>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1"/>
                          </a:solidFill>
                          <a:latin typeface="Roboto Black"/>
                          <a:ea typeface="Roboto Black"/>
                          <a:cs typeface="Roboto Black"/>
                          <a:sym typeface="Roboto Black"/>
                        </a:rPr>
                        <a:t>Conclusion</a:t>
                      </a:r>
                      <a:endParaRPr sz="1600">
                        <a:solidFill>
                          <a:schemeClr val="dk1"/>
                        </a:solidFill>
                        <a:latin typeface="Roboto Black"/>
                        <a:ea typeface="Roboto Black"/>
                        <a:cs typeface="Roboto Black"/>
                        <a:sym typeface="Roboto Black"/>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1"/>
                          </a:solidFill>
                          <a:latin typeface="Roboto Black"/>
                          <a:ea typeface="Roboto Black"/>
                          <a:cs typeface="Roboto Black"/>
                          <a:sym typeface="Roboto Black"/>
                        </a:rPr>
                        <a:t>SNAP’s Effect</a:t>
                      </a:r>
                      <a:endParaRPr sz="1600">
                        <a:solidFill>
                          <a:schemeClr val="dk1"/>
                        </a:solidFill>
                        <a:latin typeface="Roboto Black"/>
                        <a:ea typeface="Roboto Black"/>
                        <a:cs typeface="Roboto Black"/>
                        <a:sym typeface="Roboto Black"/>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2"/>
                        </a:buClr>
                        <a:buSzPts val="1100"/>
                        <a:buFont typeface="Arial"/>
                        <a:buNone/>
                      </a:pPr>
                      <a:r>
                        <a:rPr lang="en" sz="1600">
                          <a:solidFill>
                            <a:schemeClr val="dk1"/>
                          </a:solidFill>
                          <a:latin typeface="Roboto Black"/>
                          <a:ea typeface="Roboto Black"/>
                          <a:cs typeface="Roboto Black"/>
                          <a:sym typeface="Roboto Black"/>
                        </a:rPr>
                        <a:t>SNAP-Ed’s Effect</a:t>
                      </a:r>
                      <a:endParaRPr sz="1600">
                        <a:solidFill>
                          <a:schemeClr val="dk1"/>
                        </a:solidFill>
                        <a:latin typeface="Roboto Black"/>
                        <a:ea typeface="Roboto Black"/>
                        <a:cs typeface="Roboto Black"/>
                        <a:sym typeface="Roboto Black"/>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451600">
                <a:tc>
                  <a:txBody>
                    <a:bodyPr/>
                    <a:lstStyle/>
                    <a:p>
                      <a:pPr marL="0" marR="0" lvl="0" indent="0" algn="ctr" rtl="0">
                        <a:lnSpc>
                          <a:spcPct val="100000"/>
                        </a:lnSpc>
                        <a:spcBef>
                          <a:spcPts val="0"/>
                        </a:spcBef>
                        <a:spcAft>
                          <a:spcPts val="0"/>
                        </a:spcAft>
                        <a:buClr>
                          <a:schemeClr val="dk2"/>
                        </a:buClr>
                        <a:buSzPts val="1100"/>
                        <a:buFont typeface="Arial"/>
                        <a:buNone/>
                      </a:pPr>
                      <a:r>
                        <a:rPr lang="en">
                          <a:solidFill>
                            <a:schemeClr val="dk2"/>
                          </a:solidFill>
                          <a:latin typeface="Assistant"/>
                          <a:ea typeface="Assistant"/>
                          <a:cs typeface="Assistant"/>
                          <a:sym typeface="Assistant"/>
                        </a:rPr>
                        <a:t>Mabli, J., &amp; Worthington, J. (2014)</a:t>
                      </a:r>
                      <a:endParaRPr>
                        <a:solidFill>
                          <a:schemeClr val="dk2"/>
                        </a:solidFill>
                        <a:latin typeface="Assistant"/>
                        <a:ea typeface="Assistant"/>
                        <a:cs typeface="Assistant"/>
                        <a:sym typeface="Assistant"/>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Assistant"/>
                          <a:ea typeface="Assistant"/>
                          <a:cs typeface="Assistant"/>
                          <a:sym typeface="Assistant"/>
                        </a:rPr>
                        <a:t>SNAP has improved child food security </a:t>
                      </a:r>
                      <a:endParaRPr>
                        <a:solidFill>
                          <a:schemeClr val="dk2"/>
                        </a:solidFill>
                        <a:latin typeface="Assistant"/>
                        <a:ea typeface="Assistant"/>
                        <a:cs typeface="Assistant"/>
                        <a:sym typeface="Assistant"/>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Calibri"/>
                        <a:ea typeface="Calibri"/>
                        <a:cs typeface="Calibri"/>
                        <a:sym typeface="Calibri"/>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Calibri"/>
                        <a:ea typeface="Calibri"/>
                        <a:cs typeface="Calibri"/>
                        <a:sym typeface="Calibri"/>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644750">
                <a:tc>
                  <a:txBody>
                    <a:bodyPr/>
                    <a:lstStyle/>
                    <a:p>
                      <a:pPr marL="0" marR="0" lvl="0" indent="0" algn="ctr" rtl="0">
                        <a:lnSpc>
                          <a:spcPct val="100000"/>
                        </a:lnSpc>
                        <a:spcBef>
                          <a:spcPts val="0"/>
                        </a:spcBef>
                        <a:spcAft>
                          <a:spcPts val="0"/>
                        </a:spcAft>
                        <a:buNone/>
                      </a:pPr>
                      <a:r>
                        <a:rPr lang="en">
                          <a:solidFill>
                            <a:schemeClr val="dk2"/>
                          </a:solidFill>
                          <a:latin typeface="Assistant"/>
                          <a:ea typeface="Assistant"/>
                          <a:cs typeface="Assistant"/>
                          <a:sym typeface="Assistant"/>
                        </a:rPr>
                        <a:t>Mabli, J., &amp; Ohls, J. (2014)</a:t>
                      </a:r>
                      <a:endParaRPr>
                        <a:solidFill>
                          <a:schemeClr val="dk2"/>
                        </a:solidFill>
                        <a:latin typeface="Assistant"/>
                        <a:ea typeface="Assistant"/>
                        <a:cs typeface="Assistant"/>
                        <a:sym typeface="Assistant"/>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chemeClr val="dk2"/>
                        </a:buClr>
                        <a:buSzPts val="1100"/>
                        <a:buFont typeface="Arial"/>
                        <a:buNone/>
                      </a:pPr>
                      <a:r>
                        <a:rPr lang="en">
                          <a:solidFill>
                            <a:schemeClr val="dk2"/>
                          </a:solidFill>
                          <a:latin typeface="Assistant"/>
                          <a:ea typeface="Assistant"/>
                          <a:cs typeface="Assistant"/>
                          <a:sym typeface="Assistant"/>
                        </a:rPr>
                        <a:t>SNAP has improved food security for national households</a:t>
                      </a:r>
                      <a:endParaRPr>
                        <a:solidFill>
                          <a:schemeClr val="dk2"/>
                        </a:solidFill>
                        <a:latin typeface="Assistant"/>
                        <a:ea typeface="Assistant"/>
                        <a:cs typeface="Assistant"/>
                        <a:sym typeface="Assistant"/>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Calibri"/>
                        <a:ea typeface="Calibri"/>
                        <a:cs typeface="Calibri"/>
                        <a:sym typeface="Calibri"/>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Calibri"/>
                        <a:ea typeface="Calibri"/>
                        <a:cs typeface="Calibri"/>
                        <a:sym typeface="Calibri"/>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727250">
                <a:tc>
                  <a:txBody>
                    <a:bodyPr/>
                    <a:lstStyle/>
                    <a:p>
                      <a:pPr marL="0" marR="0" lvl="0" indent="0" algn="ctr" rtl="0">
                        <a:lnSpc>
                          <a:spcPct val="100000"/>
                        </a:lnSpc>
                        <a:spcBef>
                          <a:spcPts val="0"/>
                        </a:spcBef>
                        <a:spcAft>
                          <a:spcPts val="0"/>
                        </a:spcAft>
                        <a:buNone/>
                      </a:pPr>
                      <a:r>
                        <a:rPr lang="en">
                          <a:solidFill>
                            <a:schemeClr val="dk2"/>
                          </a:solidFill>
                          <a:latin typeface="Assistant"/>
                          <a:ea typeface="Assistant"/>
                          <a:cs typeface="Assistant"/>
                          <a:sym typeface="Assistant"/>
                        </a:rPr>
                        <a:t>Center on Budget and Policy Priorities (2022)</a:t>
                      </a:r>
                      <a:endParaRPr>
                        <a:solidFill>
                          <a:schemeClr val="dk2"/>
                        </a:solidFill>
                        <a:latin typeface="Assistant"/>
                        <a:ea typeface="Assistant"/>
                        <a:cs typeface="Assistant"/>
                        <a:sym typeface="Assistant"/>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chemeClr val="dk2"/>
                        </a:buClr>
                        <a:buSzPts val="1100"/>
                        <a:buFont typeface="Arial"/>
                        <a:buNone/>
                      </a:pPr>
                      <a:r>
                        <a:rPr lang="en">
                          <a:solidFill>
                            <a:schemeClr val="dk2"/>
                          </a:solidFill>
                          <a:latin typeface="Assistant"/>
                          <a:ea typeface="Assistant"/>
                          <a:cs typeface="Assistant"/>
                          <a:sym typeface="Assistant"/>
                        </a:rPr>
                        <a:t>SNAP helps low-income Americans access a nutritionally balanced diet</a:t>
                      </a:r>
                      <a:endParaRPr>
                        <a:solidFill>
                          <a:schemeClr val="dk2"/>
                        </a:solidFill>
                        <a:latin typeface="Assistant"/>
                        <a:ea typeface="Assistant"/>
                        <a:cs typeface="Assistant"/>
                        <a:sym typeface="Assistant"/>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Calibri"/>
                        <a:ea typeface="Calibri"/>
                        <a:cs typeface="Calibri"/>
                        <a:sym typeface="Calibri"/>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Calibri"/>
                        <a:ea typeface="Calibri"/>
                        <a:cs typeface="Calibri"/>
                        <a:sym typeface="Calibri"/>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822925">
                <a:tc>
                  <a:txBody>
                    <a:bodyPr/>
                    <a:lstStyle/>
                    <a:p>
                      <a:pPr marL="0" marR="0" lvl="0" indent="0" algn="ctr" rtl="0">
                        <a:lnSpc>
                          <a:spcPct val="100000"/>
                        </a:lnSpc>
                        <a:spcBef>
                          <a:spcPts val="0"/>
                        </a:spcBef>
                        <a:spcAft>
                          <a:spcPts val="0"/>
                        </a:spcAft>
                        <a:buNone/>
                      </a:pPr>
                      <a:r>
                        <a:rPr lang="en">
                          <a:solidFill>
                            <a:schemeClr val="dk2"/>
                          </a:solidFill>
                          <a:latin typeface="Assistant"/>
                          <a:ea typeface="Assistant"/>
                          <a:cs typeface="Assistant"/>
                          <a:sym typeface="Assistant"/>
                        </a:rPr>
                        <a:t>Adedokun, O. A., Plonski, P., Jenkins-Howard, B., Cotterill, D. B., &amp; Vail, A. (2018)</a:t>
                      </a:r>
                      <a:endParaRPr>
                        <a:solidFill>
                          <a:schemeClr val="dk2"/>
                        </a:solidFill>
                        <a:latin typeface="Assistant"/>
                        <a:ea typeface="Assistant"/>
                        <a:cs typeface="Assistant"/>
                        <a:sym typeface="Assistant"/>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chemeClr val="dk2"/>
                        </a:buClr>
                        <a:buSzPts val="1100"/>
                        <a:buFont typeface="Arial"/>
                        <a:buNone/>
                      </a:pPr>
                      <a:r>
                        <a:rPr lang="en">
                          <a:solidFill>
                            <a:schemeClr val="dk2"/>
                          </a:solidFill>
                          <a:latin typeface="Assistant"/>
                          <a:ea typeface="Assistant"/>
                          <a:cs typeface="Assistant"/>
                          <a:sym typeface="Assistant"/>
                        </a:rPr>
                        <a:t>SNAP-Ed has improved participants’ food resource management skills and food safety practices</a:t>
                      </a:r>
                      <a:endParaRPr>
                        <a:solidFill>
                          <a:schemeClr val="dk2"/>
                        </a:solidFill>
                        <a:latin typeface="Assistant"/>
                        <a:ea typeface="Assistant"/>
                        <a:cs typeface="Assistant"/>
                        <a:sym typeface="Assistant"/>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Calibri"/>
                        <a:ea typeface="Calibri"/>
                        <a:cs typeface="Calibri"/>
                        <a:sym typeface="Calibri"/>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endParaRPr sz="1600" dirty="0">
                        <a:solidFill>
                          <a:schemeClr val="dk2"/>
                        </a:solidFill>
                        <a:latin typeface="Calibri"/>
                        <a:ea typeface="Calibri"/>
                        <a:cs typeface="Calibri"/>
                        <a:sym typeface="Calibri"/>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748" name="Google Shape;748;p114"/>
          <p:cNvGrpSpPr/>
          <p:nvPr/>
        </p:nvGrpSpPr>
        <p:grpSpPr>
          <a:xfrm>
            <a:off x="6279250" y="1628311"/>
            <a:ext cx="356196" cy="265631"/>
            <a:chOff x="5216456" y="3725484"/>
            <a:chExt cx="356196" cy="265631"/>
          </a:xfrm>
        </p:grpSpPr>
        <p:sp>
          <p:nvSpPr>
            <p:cNvPr id="749" name="Google Shape;749;p11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1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114"/>
          <p:cNvGrpSpPr/>
          <p:nvPr/>
        </p:nvGrpSpPr>
        <p:grpSpPr>
          <a:xfrm>
            <a:off x="7944970" y="1601755"/>
            <a:ext cx="317645" cy="318757"/>
            <a:chOff x="5779408" y="3699191"/>
            <a:chExt cx="317645" cy="318757"/>
          </a:xfrm>
        </p:grpSpPr>
        <p:sp>
          <p:nvSpPr>
            <p:cNvPr id="752" name="Google Shape;752;p11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1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114"/>
          <p:cNvGrpSpPr/>
          <p:nvPr/>
        </p:nvGrpSpPr>
        <p:grpSpPr>
          <a:xfrm>
            <a:off x="6279250" y="2193861"/>
            <a:ext cx="356196" cy="265631"/>
            <a:chOff x="5216456" y="3725484"/>
            <a:chExt cx="356196" cy="265631"/>
          </a:xfrm>
        </p:grpSpPr>
        <p:sp>
          <p:nvSpPr>
            <p:cNvPr id="755" name="Google Shape;755;p11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1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114"/>
          <p:cNvGrpSpPr/>
          <p:nvPr/>
        </p:nvGrpSpPr>
        <p:grpSpPr>
          <a:xfrm>
            <a:off x="7944977" y="2167293"/>
            <a:ext cx="317645" cy="318757"/>
            <a:chOff x="5779408" y="3699191"/>
            <a:chExt cx="317645" cy="318757"/>
          </a:xfrm>
        </p:grpSpPr>
        <p:sp>
          <p:nvSpPr>
            <p:cNvPr id="758" name="Google Shape;758;p11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1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114"/>
          <p:cNvGrpSpPr/>
          <p:nvPr/>
        </p:nvGrpSpPr>
        <p:grpSpPr>
          <a:xfrm>
            <a:off x="6279250" y="2912561"/>
            <a:ext cx="356196" cy="265631"/>
            <a:chOff x="5216456" y="3725484"/>
            <a:chExt cx="356196" cy="265631"/>
          </a:xfrm>
        </p:grpSpPr>
        <p:sp>
          <p:nvSpPr>
            <p:cNvPr id="761" name="Google Shape;761;p11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1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114"/>
          <p:cNvGrpSpPr/>
          <p:nvPr/>
        </p:nvGrpSpPr>
        <p:grpSpPr>
          <a:xfrm>
            <a:off x="7944977" y="2885993"/>
            <a:ext cx="317645" cy="318757"/>
            <a:chOff x="5779408" y="3699191"/>
            <a:chExt cx="317645" cy="318757"/>
          </a:xfrm>
        </p:grpSpPr>
        <p:sp>
          <p:nvSpPr>
            <p:cNvPr id="764" name="Google Shape;764;p11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1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114"/>
          <p:cNvGrpSpPr/>
          <p:nvPr/>
        </p:nvGrpSpPr>
        <p:grpSpPr>
          <a:xfrm>
            <a:off x="7925700" y="3604711"/>
            <a:ext cx="356196" cy="265631"/>
            <a:chOff x="5216456" y="3725484"/>
            <a:chExt cx="356196" cy="265631"/>
          </a:xfrm>
        </p:grpSpPr>
        <p:sp>
          <p:nvSpPr>
            <p:cNvPr id="767" name="Google Shape;767;p11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1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114"/>
          <p:cNvGrpSpPr/>
          <p:nvPr/>
        </p:nvGrpSpPr>
        <p:grpSpPr>
          <a:xfrm>
            <a:off x="6298527" y="3631243"/>
            <a:ext cx="317645" cy="318757"/>
            <a:chOff x="5779408" y="3699191"/>
            <a:chExt cx="317645" cy="318757"/>
          </a:xfrm>
        </p:grpSpPr>
        <p:sp>
          <p:nvSpPr>
            <p:cNvPr id="770" name="Google Shape;770;p11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1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 name="Google Shape;772;p1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
        <p:nvSpPr>
          <p:cNvPr id="773" name="Google Shape;773;p114"/>
          <p:cNvSpPr txBox="1">
            <a:spLocks noGrp="1"/>
          </p:cNvSpPr>
          <p:nvPr>
            <p:ph type="title"/>
          </p:nvPr>
        </p:nvSpPr>
        <p:spPr>
          <a:xfrm>
            <a:off x="159787" y="4314375"/>
            <a:ext cx="88008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t>However</a:t>
            </a:r>
            <a:r>
              <a:rPr lang="en" sz="2000" dirty="0">
                <a:latin typeface="Roboto"/>
                <a:ea typeface="Roboto"/>
                <a:cs typeface="Roboto"/>
                <a:sym typeface="Roboto"/>
              </a:rPr>
              <a:t>, whether the </a:t>
            </a:r>
            <a:r>
              <a:rPr lang="en" sz="2000" dirty="0"/>
              <a:t>specific parts</a:t>
            </a:r>
            <a:r>
              <a:rPr lang="en" sz="2000" dirty="0">
                <a:latin typeface="Roboto"/>
                <a:ea typeface="Roboto"/>
                <a:cs typeface="Roboto"/>
                <a:sym typeface="Roboto"/>
              </a:rPr>
              <a:t> of SNAP-Ed would have different effects on food security has </a:t>
            </a:r>
            <a:r>
              <a:rPr lang="en" sz="2000" dirty="0"/>
              <a:t>not been widely studied yet</a:t>
            </a:r>
            <a:r>
              <a:rPr lang="en" sz="2000" dirty="0">
                <a:latin typeface="Roboto"/>
                <a:ea typeface="Roboto"/>
                <a:cs typeface="Roboto"/>
                <a:sym typeface="Roboto"/>
              </a:rPr>
              <a:t>. </a:t>
            </a:r>
            <a:endParaRPr sz="2000" dirty="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7"/>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EF39A231-51B0-3DDE-90D5-53A1B01EF1AF}"/>
              </a:ext>
            </a:extLst>
          </p:cNvPr>
          <p:cNvGraphicFramePr>
            <a:graphicFrameLocks noChangeAspect="1"/>
          </p:cNvGraphicFramePr>
          <p:nvPr>
            <p:custDataLst>
              <p:tags r:id="rId1"/>
            </p:custDataLst>
            <p:extLst>
              <p:ext uri="{D42A27DB-BD31-4B8C-83A1-F6EECF244321}">
                <p14:modId xmlns:p14="http://schemas.microsoft.com/office/powerpoint/2010/main" val="21305914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78" name="Google Shape;778;p115"/>
          <p:cNvSpPr txBox="1">
            <a:spLocks noGrp="1"/>
          </p:cNvSpPr>
          <p:nvPr>
            <p:ph type="subTitle" idx="1"/>
          </p:nvPr>
        </p:nvSpPr>
        <p:spPr>
          <a:xfrm>
            <a:off x="722400" y="1926150"/>
            <a:ext cx="4493400" cy="2375400"/>
          </a:xfrm>
          <a:prstGeom prst="rect">
            <a:avLst/>
          </a:prstGeom>
        </p:spPr>
        <p:txBody>
          <a:bodyPr spcFirstLastPara="1" wrap="square" lIns="0" tIns="0" rIns="0" bIns="0" anchor="ctr" anchorCtr="0">
            <a:noAutofit/>
          </a:bodyPr>
          <a:lstStyle/>
          <a:p>
            <a:pPr marL="0" lvl="0" indent="0" algn="l" rtl="0">
              <a:spcBef>
                <a:spcPts val="0"/>
              </a:spcBef>
              <a:spcAft>
                <a:spcPts val="0"/>
              </a:spcAft>
              <a:buClr>
                <a:srgbClr val="273D40"/>
              </a:buClr>
              <a:buSzPts val="600"/>
              <a:buFont typeface="Arial"/>
              <a:buNone/>
            </a:pPr>
            <a:r>
              <a:rPr lang="en" sz="1500" dirty="0"/>
              <a:t>The study was designed to answer the following questions:</a:t>
            </a:r>
            <a:br>
              <a:rPr lang="en" sz="1500" dirty="0"/>
            </a:br>
            <a:endParaRPr sz="1500" dirty="0"/>
          </a:p>
          <a:p>
            <a:pPr marL="241300" lvl="0" indent="-203200" algn="l" rtl="0">
              <a:spcBef>
                <a:spcPts val="0"/>
              </a:spcBef>
              <a:spcAft>
                <a:spcPts val="0"/>
              </a:spcAft>
              <a:buSzPts val="1200"/>
              <a:buFont typeface="Anaheim"/>
              <a:buChar char="●"/>
            </a:pPr>
            <a:r>
              <a:rPr lang="en" sz="1400" dirty="0"/>
              <a:t>Does </a:t>
            </a:r>
            <a:r>
              <a:rPr lang="en" sz="1400" b="1" dirty="0"/>
              <a:t>SNAP’s food subsidy</a:t>
            </a:r>
            <a:r>
              <a:rPr lang="en" sz="1400" dirty="0"/>
              <a:t> </a:t>
            </a:r>
            <a:r>
              <a:rPr lang="en" sz="1400" b="1" dirty="0"/>
              <a:t>improve</a:t>
            </a:r>
            <a:r>
              <a:rPr lang="en" sz="1400" dirty="0"/>
              <a:t> the food security status and well-being for program participants?</a:t>
            </a:r>
            <a:endParaRPr sz="1400" dirty="0"/>
          </a:p>
          <a:p>
            <a:pPr marL="241300" lvl="0" indent="-203200" algn="l" rtl="0">
              <a:spcBef>
                <a:spcPts val="0"/>
              </a:spcBef>
              <a:spcAft>
                <a:spcPts val="0"/>
              </a:spcAft>
              <a:buSzPts val="1200"/>
              <a:buFont typeface="Anaheim"/>
              <a:buChar char="●"/>
            </a:pPr>
            <a:r>
              <a:rPr lang="en" sz="1400" dirty="0"/>
              <a:t>Do the </a:t>
            </a:r>
            <a:r>
              <a:rPr lang="en" sz="1400" b="1" dirty="0"/>
              <a:t>SNAP-Ed recipes</a:t>
            </a:r>
            <a:r>
              <a:rPr lang="en" sz="1400" dirty="0"/>
              <a:t> recommended diet </a:t>
            </a:r>
            <a:r>
              <a:rPr lang="en" sz="1400" b="1" dirty="0"/>
              <a:t>have a positive effect</a:t>
            </a:r>
            <a:r>
              <a:rPr lang="en" sz="1400" dirty="0"/>
              <a:t> on the food security status and well-being of program participants? </a:t>
            </a:r>
            <a:endParaRPr sz="1400" dirty="0"/>
          </a:p>
          <a:p>
            <a:pPr marL="241300" lvl="0" indent="-203200" algn="l" rtl="0">
              <a:spcBef>
                <a:spcPts val="0"/>
              </a:spcBef>
              <a:spcAft>
                <a:spcPts val="0"/>
              </a:spcAft>
              <a:buSzPts val="1200"/>
              <a:buFont typeface="Anaheim"/>
              <a:buChar char="●"/>
            </a:pPr>
            <a:r>
              <a:rPr lang="en" sz="1400" dirty="0"/>
              <a:t>Do the </a:t>
            </a:r>
            <a:r>
              <a:rPr lang="en" sz="1400" b="1" dirty="0"/>
              <a:t>nutrition education materials</a:t>
            </a:r>
            <a:r>
              <a:rPr lang="en" sz="1400" dirty="0"/>
              <a:t> offered by SNAP-Ed </a:t>
            </a:r>
            <a:r>
              <a:rPr lang="en" sz="1400" b="1" dirty="0"/>
              <a:t>improve</a:t>
            </a:r>
            <a:r>
              <a:rPr lang="en" sz="1400" dirty="0"/>
              <a:t> participating households’ food security and well-being?</a:t>
            </a:r>
            <a:endParaRPr sz="1500" dirty="0"/>
          </a:p>
          <a:p>
            <a:pPr marL="0" lvl="0" indent="0" algn="l" rtl="0">
              <a:spcBef>
                <a:spcPts val="0"/>
              </a:spcBef>
              <a:spcAft>
                <a:spcPts val="0"/>
              </a:spcAft>
              <a:buClr>
                <a:schemeClr val="dk2"/>
              </a:buClr>
              <a:buSzPts val="1100"/>
              <a:buFont typeface="Arial"/>
              <a:buNone/>
            </a:pPr>
            <a:endParaRPr sz="1500" dirty="0"/>
          </a:p>
          <a:p>
            <a:pPr marL="0" lvl="0" indent="0" algn="l" rtl="0">
              <a:spcBef>
                <a:spcPts val="0"/>
              </a:spcBef>
              <a:spcAft>
                <a:spcPts val="0"/>
              </a:spcAft>
              <a:buClr>
                <a:srgbClr val="273D40"/>
              </a:buClr>
              <a:buSzPts val="600"/>
              <a:buFont typeface="Arial"/>
              <a:buNone/>
            </a:pPr>
            <a:endParaRPr sz="1500" dirty="0"/>
          </a:p>
        </p:txBody>
      </p:sp>
      <p:sp>
        <p:nvSpPr>
          <p:cNvPr id="779" name="Google Shape;779;p115"/>
          <p:cNvSpPr txBox="1">
            <a:spLocks noGrp="1"/>
          </p:cNvSpPr>
          <p:nvPr>
            <p:ph type="title"/>
          </p:nvPr>
        </p:nvSpPr>
        <p:spPr>
          <a:xfrm>
            <a:off x="720000" y="445025"/>
            <a:ext cx="4594950" cy="1126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Research Question</a:t>
            </a:r>
            <a:endParaRPr dirty="0"/>
          </a:p>
        </p:txBody>
      </p:sp>
      <p:pic>
        <p:nvPicPr>
          <p:cNvPr id="780" name="Google Shape;780;p115"/>
          <p:cNvPicPr preferRelativeResize="0"/>
          <p:nvPr/>
        </p:nvPicPr>
        <p:blipFill rotWithShape="1">
          <a:blip r:embed="rId6">
            <a:alphaModFix/>
          </a:blip>
          <a:srcRect l="36190" t="24289" r="16661" b="-1348"/>
          <a:stretch/>
        </p:blipFill>
        <p:spPr>
          <a:xfrm rot="-5400000">
            <a:off x="4913100" y="902400"/>
            <a:ext cx="4059300" cy="4422900"/>
          </a:xfrm>
          <a:prstGeom prst="rtTriangle">
            <a:avLst/>
          </a:prstGeom>
          <a:noFill/>
          <a:ln>
            <a:noFill/>
          </a:ln>
        </p:spPr>
      </p:pic>
      <p:cxnSp>
        <p:nvCxnSpPr>
          <p:cNvPr id="781" name="Google Shape;781;p115"/>
          <p:cNvCxnSpPr/>
          <p:nvPr/>
        </p:nvCxnSpPr>
        <p:spPr>
          <a:xfrm rot="10800000">
            <a:off x="7625100" y="2494800"/>
            <a:ext cx="1529100" cy="2648700"/>
          </a:xfrm>
          <a:prstGeom prst="straightConnector1">
            <a:avLst/>
          </a:prstGeom>
          <a:noFill/>
          <a:ln w="19050" cap="flat" cmpd="sng">
            <a:solidFill>
              <a:schemeClr val="lt2"/>
            </a:solidFill>
            <a:prstDash val="solid"/>
            <a:round/>
            <a:headEnd type="none" w="med" len="med"/>
            <a:tailEnd type="none" w="med" len="med"/>
          </a:ln>
        </p:spPr>
      </p:cxnSp>
      <p:sp>
        <p:nvSpPr>
          <p:cNvPr id="782" name="Google Shape;782;p1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116"/>
          <p:cNvSpPr txBox="1">
            <a:spLocks noGrp="1"/>
          </p:cNvSpPr>
          <p:nvPr>
            <p:ph type="subTitle" idx="1"/>
          </p:nvPr>
        </p:nvSpPr>
        <p:spPr>
          <a:xfrm>
            <a:off x="722400" y="1440175"/>
            <a:ext cx="4493400" cy="2861400"/>
          </a:xfrm>
          <a:prstGeom prst="rect">
            <a:avLst/>
          </a:prstGeom>
        </p:spPr>
        <p:txBody>
          <a:bodyPr spcFirstLastPara="1" wrap="square" lIns="0" tIns="0" rIns="0" bIns="0" anchor="ctr" anchorCtr="0">
            <a:noAutofit/>
          </a:bodyPr>
          <a:lstStyle/>
          <a:p>
            <a:pPr marL="457200" lvl="0" indent="-323850" algn="l" rtl="0">
              <a:spcBef>
                <a:spcPts val="0"/>
              </a:spcBef>
              <a:spcAft>
                <a:spcPts val="0"/>
              </a:spcAft>
              <a:buSzPts val="1500"/>
              <a:buChar char="●"/>
            </a:pPr>
            <a:r>
              <a:rPr lang="en" sz="1500"/>
              <a:t>Persons who are </a:t>
            </a:r>
            <a:r>
              <a:rPr lang="en" sz="1500" b="1"/>
              <a:t>low-income earners</a:t>
            </a:r>
            <a:r>
              <a:rPr lang="en" sz="1500"/>
              <a:t> or live below the federal poverty line threshold (</a:t>
            </a:r>
            <a:r>
              <a:rPr lang="en" sz="1500" b="1"/>
              <a:t>130 percent</a:t>
            </a:r>
            <a:r>
              <a:rPr lang="en" sz="1500"/>
              <a:t>).</a:t>
            </a:r>
            <a:endParaRPr sz="1500"/>
          </a:p>
          <a:p>
            <a:pPr marL="457200" lvl="0" indent="-323850" algn="l" rtl="0">
              <a:spcBef>
                <a:spcPts val="0"/>
              </a:spcBef>
              <a:spcAft>
                <a:spcPts val="0"/>
              </a:spcAft>
              <a:buSzPts val="1500"/>
              <a:buChar char="●"/>
            </a:pPr>
            <a:r>
              <a:rPr lang="en" sz="1500"/>
              <a:t>The study populations included all households eligible for SNAP benefits based on the </a:t>
            </a:r>
            <a:r>
              <a:rPr lang="en" sz="1500" b="1"/>
              <a:t>income</a:t>
            </a:r>
            <a:r>
              <a:rPr lang="en" sz="1500"/>
              <a:t> and </a:t>
            </a:r>
            <a:r>
              <a:rPr lang="en" sz="1500" b="1"/>
              <a:t>resources criterion.</a:t>
            </a:r>
            <a:endParaRPr sz="1500" b="1"/>
          </a:p>
          <a:p>
            <a:pPr marL="914400" lvl="1" indent="-323850" algn="l" rtl="0">
              <a:spcBef>
                <a:spcPts val="0"/>
              </a:spcBef>
              <a:spcAft>
                <a:spcPts val="0"/>
              </a:spcAft>
              <a:buSzPts val="1500"/>
              <a:buChar char="○"/>
            </a:pPr>
            <a:r>
              <a:rPr lang="en" sz="1500"/>
              <a:t>Income ≤ 130% poverty line</a:t>
            </a:r>
            <a:r>
              <a:rPr lang="en" sz="1500" b="1"/>
              <a:t> before</a:t>
            </a:r>
            <a:r>
              <a:rPr lang="en" sz="1500"/>
              <a:t> any program deductions are made.</a:t>
            </a:r>
            <a:endParaRPr sz="1500"/>
          </a:p>
          <a:p>
            <a:pPr marL="914400" lvl="1" indent="-323850" algn="l" rtl="0">
              <a:spcBef>
                <a:spcPts val="0"/>
              </a:spcBef>
              <a:spcAft>
                <a:spcPts val="0"/>
              </a:spcAft>
              <a:buSzPts val="1500"/>
              <a:buChar char="○"/>
            </a:pPr>
            <a:r>
              <a:rPr lang="en" sz="1500"/>
              <a:t>Income ≤ 130% poverty line </a:t>
            </a:r>
            <a:r>
              <a:rPr lang="en" sz="1500" b="1"/>
              <a:t>after </a:t>
            </a:r>
            <a:r>
              <a:rPr lang="en" sz="1500"/>
              <a:t>any program deductions are made.</a:t>
            </a:r>
            <a:endParaRPr sz="1500"/>
          </a:p>
          <a:p>
            <a:pPr marL="914400" lvl="1" indent="-323850" algn="l" rtl="0">
              <a:spcBef>
                <a:spcPts val="0"/>
              </a:spcBef>
              <a:spcAft>
                <a:spcPts val="0"/>
              </a:spcAft>
              <a:buSzPts val="1500"/>
              <a:buChar char="○"/>
            </a:pPr>
            <a:r>
              <a:rPr lang="en" sz="1500"/>
              <a:t>Assets &lt; specific limits, including without member ≥ 60 years old and disabled member.</a:t>
            </a:r>
            <a:endParaRPr sz="1500"/>
          </a:p>
        </p:txBody>
      </p:sp>
      <p:sp>
        <p:nvSpPr>
          <p:cNvPr id="788" name="Google Shape;788;p116"/>
          <p:cNvSpPr txBox="1">
            <a:spLocks noGrp="1"/>
          </p:cNvSpPr>
          <p:nvPr>
            <p:ph type="title"/>
          </p:nvPr>
        </p:nvSpPr>
        <p:spPr>
          <a:xfrm>
            <a:off x="720000" y="445025"/>
            <a:ext cx="4580700" cy="1126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Population of Interest</a:t>
            </a:r>
            <a:endParaRPr/>
          </a:p>
        </p:txBody>
      </p:sp>
      <p:sp>
        <p:nvSpPr>
          <p:cNvPr id="789" name="Google Shape;789;p1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pic>
        <p:nvPicPr>
          <p:cNvPr id="790" name="Google Shape;790;p116"/>
          <p:cNvPicPr preferRelativeResize="0"/>
          <p:nvPr/>
        </p:nvPicPr>
        <p:blipFill>
          <a:blip r:embed="rId3">
            <a:alphaModFix/>
          </a:blip>
          <a:stretch>
            <a:fillRect/>
          </a:stretch>
        </p:blipFill>
        <p:spPr>
          <a:xfrm>
            <a:off x="5482075" y="931875"/>
            <a:ext cx="3623400" cy="2717550"/>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5" name="Google Shape;795;p117"/>
          <p:cNvSpPr txBox="1">
            <a:spLocks noGrp="1"/>
          </p:cNvSpPr>
          <p:nvPr>
            <p:ph type="title"/>
          </p:nvPr>
        </p:nvSpPr>
        <p:spPr>
          <a:xfrm>
            <a:off x="720000" y="445025"/>
            <a:ext cx="77040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Sample Selection</a:t>
            </a:r>
            <a:endParaRPr/>
          </a:p>
        </p:txBody>
      </p:sp>
      <p:pic>
        <p:nvPicPr>
          <p:cNvPr id="796" name="Google Shape;796;p117"/>
          <p:cNvPicPr preferRelativeResize="0"/>
          <p:nvPr/>
        </p:nvPicPr>
        <p:blipFill rotWithShape="1">
          <a:blip r:embed="rId3">
            <a:alphaModFix/>
          </a:blip>
          <a:srcRect l="77522" r="6999"/>
          <a:stretch/>
        </p:blipFill>
        <p:spPr>
          <a:xfrm flipH="1">
            <a:off x="7720200" y="-15450"/>
            <a:ext cx="1423800" cy="5174400"/>
          </a:xfrm>
          <a:prstGeom prst="rect">
            <a:avLst/>
          </a:prstGeom>
          <a:noFill/>
          <a:ln>
            <a:noFill/>
          </a:ln>
        </p:spPr>
      </p:pic>
      <p:cxnSp>
        <p:nvCxnSpPr>
          <p:cNvPr id="797" name="Google Shape;797;p117"/>
          <p:cNvCxnSpPr/>
          <p:nvPr/>
        </p:nvCxnSpPr>
        <p:spPr>
          <a:xfrm rot="10800000">
            <a:off x="7712100" y="2664900"/>
            <a:ext cx="1431900" cy="2478600"/>
          </a:xfrm>
          <a:prstGeom prst="straightConnector1">
            <a:avLst/>
          </a:prstGeom>
          <a:noFill/>
          <a:ln w="19050" cap="flat" cmpd="sng">
            <a:solidFill>
              <a:schemeClr val="lt1"/>
            </a:solidFill>
            <a:prstDash val="solid"/>
            <a:round/>
            <a:headEnd type="none" w="med" len="med"/>
            <a:tailEnd type="none" w="med" len="med"/>
          </a:ln>
        </p:spPr>
      </p:cxnSp>
      <p:sp>
        <p:nvSpPr>
          <p:cNvPr id="798" name="Google Shape;798;p1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
        <p:nvSpPr>
          <p:cNvPr id="799" name="Google Shape;799;p117"/>
          <p:cNvSpPr txBox="1"/>
          <p:nvPr/>
        </p:nvSpPr>
        <p:spPr>
          <a:xfrm>
            <a:off x="532500" y="1173925"/>
            <a:ext cx="5966400" cy="34170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SzPts val="1500"/>
              <a:buFont typeface="Assistant"/>
              <a:buChar char="●"/>
            </a:pPr>
            <a:r>
              <a:rPr lang="en" sz="1500">
                <a:latin typeface="Assistant"/>
                <a:ea typeface="Assistant"/>
                <a:cs typeface="Assistant"/>
                <a:sym typeface="Assistant"/>
              </a:rPr>
              <a:t>In this study, research will evaluate the sample’s baseline characteristics using </a:t>
            </a:r>
            <a:r>
              <a:rPr lang="en" sz="1500" b="1">
                <a:latin typeface="Assistant"/>
                <a:ea typeface="Assistant"/>
                <a:cs typeface="Assistant"/>
                <a:sym typeface="Assistant"/>
              </a:rPr>
              <a:t>self-identification </a:t>
            </a:r>
            <a:r>
              <a:rPr lang="en" sz="1500">
                <a:latin typeface="Assistant"/>
                <a:ea typeface="Assistant"/>
                <a:cs typeface="Assistant"/>
                <a:sym typeface="Assistant"/>
              </a:rPr>
              <a:t>with US census categories.</a:t>
            </a:r>
            <a:endParaRPr sz="1500">
              <a:latin typeface="Assistant"/>
              <a:ea typeface="Assistant"/>
              <a:cs typeface="Assistant"/>
              <a:sym typeface="Assistant"/>
            </a:endParaRPr>
          </a:p>
          <a:p>
            <a:pPr marL="457200" lvl="0" indent="0" algn="l" rtl="0">
              <a:spcBef>
                <a:spcPts val="0"/>
              </a:spcBef>
              <a:spcAft>
                <a:spcPts val="0"/>
              </a:spcAft>
              <a:buNone/>
            </a:pPr>
            <a:endParaRPr sz="1500">
              <a:latin typeface="Assistant"/>
              <a:ea typeface="Assistant"/>
              <a:cs typeface="Assistant"/>
              <a:sym typeface="Assistant"/>
            </a:endParaRPr>
          </a:p>
          <a:p>
            <a:pPr marL="457200" lvl="0" indent="-323850" algn="l" rtl="0">
              <a:spcBef>
                <a:spcPts val="0"/>
              </a:spcBef>
              <a:spcAft>
                <a:spcPts val="0"/>
              </a:spcAft>
              <a:buSzPts val="1500"/>
              <a:buFont typeface="Assistant"/>
              <a:buChar char="●"/>
            </a:pPr>
            <a:r>
              <a:rPr lang="en" sz="1500">
                <a:latin typeface="Assistant"/>
                <a:ea typeface="Assistant"/>
                <a:cs typeface="Assistant"/>
                <a:sym typeface="Assistant"/>
              </a:rPr>
              <a:t>We will collect data on SNAP participants in a </a:t>
            </a:r>
            <a:r>
              <a:rPr lang="en" sz="1500" b="1">
                <a:latin typeface="Assistant"/>
                <a:ea typeface="Assistant"/>
                <a:cs typeface="Assistant"/>
                <a:sym typeface="Assistant"/>
              </a:rPr>
              <a:t>survey</a:t>
            </a:r>
            <a:r>
              <a:rPr lang="en" sz="1500">
                <a:latin typeface="Assistant"/>
                <a:ea typeface="Assistant"/>
                <a:cs typeface="Assistant"/>
                <a:sym typeface="Assistant"/>
              </a:rPr>
              <a:t>. In the study survey,  </a:t>
            </a:r>
            <a:r>
              <a:rPr lang="en" sz="1500" b="1">
                <a:latin typeface="Assistant"/>
                <a:ea typeface="Assistant"/>
                <a:cs typeface="Assistant"/>
                <a:sym typeface="Assistant"/>
              </a:rPr>
              <a:t>three questions</a:t>
            </a:r>
            <a:r>
              <a:rPr lang="en" sz="1500">
                <a:latin typeface="Assistant"/>
                <a:ea typeface="Assistant"/>
                <a:cs typeface="Assistant"/>
                <a:sym typeface="Assistant"/>
              </a:rPr>
              <a:t> will be asked to determine sample participants (the inclusion criteria).</a:t>
            </a:r>
            <a:endParaRPr sz="1500">
              <a:latin typeface="Assistant"/>
              <a:ea typeface="Assistant"/>
              <a:cs typeface="Assistant"/>
              <a:sym typeface="Assistant"/>
            </a:endParaRPr>
          </a:p>
          <a:p>
            <a:pPr marL="0" lvl="0" indent="0" algn="l" rtl="0">
              <a:spcBef>
                <a:spcPts val="0"/>
              </a:spcBef>
              <a:spcAft>
                <a:spcPts val="0"/>
              </a:spcAft>
              <a:buNone/>
            </a:pPr>
            <a:endParaRPr sz="1500">
              <a:latin typeface="Assistant"/>
              <a:ea typeface="Assistant"/>
              <a:cs typeface="Assistant"/>
              <a:sym typeface="Assistant"/>
            </a:endParaRPr>
          </a:p>
          <a:p>
            <a:pPr marL="457200" lvl="0" indent="-323850" algn="l" rtl="0">
              <a:spcBef>
                <a:spcPts val="0"/>
              </a:spcBef>
              <a:spcAft>
                <a:spcPts val="0"/>
              </a:spcAft>
              <a:buSzPts val="1500"/>
              <a:buFont typeface="Assistant"/>
              <a:buChar char="●"/>
            </a:pPr>
            <a:r>
              <a:rPr lang="en" sz="1500">
                <a:latin typeface="Assistant"/>
                <a:ea typeface="Assistant"/>
                <a:cs typeface="Assistant"/>
                <a:sym typeface="Assistant"/>
              </a:rPr>
              <a:t>These inclusion criteria help reduce the study population groups by eliminating participants not fit for inclusion in each study cohort.</a:t>
            </a:r>
            <a:endParaRPr sz="1500">
              <a:latin typeface="Assistant"/>
              <a:ea typeface="Assistant"/>
              <a:cs typeface="Assistant"/>
              <a:sym typeface="Assistant"/>
            </a:endParaRPr>
          </a:p>
          <a:p>
            <a:pPr marL="457200" lvl="0" indent="0" algn="l" rtl="0">
              <a:spcBef>
                <a:spcPts val="0"/>
              </a:spcBef>
              <a:spcAft>
                <a:spcPts val="0"/>
              </a:spcAft>
              <a:buNone/>
            </a:pPr>
            <a:endParaRPr sz="1500">
              <a:latin typeface="Assistant"/>
              <a:ea typeface="Assistant"/>
              <a:cs typeface="Assistant"/>
              <a:sym typeface="Assistant"/>
            </a:endParaRPr>
          </a:p>
          <a:p>
            <a:pPr marL="457200" lvl="0" indent="-323850" algn="l" rtl="0">
              <a:spcBef>
                <a:spcPts val="0"/>
              </a:spcBef>
              <a:spcAft>
                <a:spcPts val="0"/>
              </a:spcAft>
              <a:buSzPts val="1500"/>
              <a:buFont typeface="Assistant"/>
              <a:buChar char="●"/>
            </a:pPr>
            <a:r>
              <a:rPr lang="en" sz="1500">
                <a:latin typeface="Assistant"/>
                <a:ea typeface="Assistant"/>
                <a:cs typeface="Assistant"/>
                <a:sym typeface="Assistant"/>
              </a:rPr>
              <a:t>Participants who had been in the program over the </a:t>
            </a:r>
            <a:r>
              <a:rPr lang="en" sz="1500" b="1">
                <a:latin typeface="Assistant"/>
                <a:ea typeface="Assistant"/>
                <a:cs typeface="Assistant"/>
                <a:sym typeface="Assistant"/>
              </a:rPr>
              <a:t>prior 6-7 months </a:t>
            </a:r>
            <a:r>
              <a:rPr lang="en" sz="1500">
                <a:latin typeface="Assistant"/>
                <a:ea typeface="Assistant"/>
                <a:cs typeface="Assistant"/>
                <a:sym typeface="Assistant"/>
              </a:rPr>
              <a:t>and new-entrant households thus involved </a:t>
            </a:r>
            <a:r>
              <a:rPr lang="en" sz="1500" b="1">
                <a:latin typeface="Assistant"/>
                <a:ea typeface="Assistant"/>
                <a:cs typeface="Assistant"/>
                <a:sym typeface="Assistant"/>
              </a:rPr>
              <a:t>four </a:t>
            </a:r>
            <a:r>
              <a:rPr lang="en" sz="1500">
                <a:latin typeface="Assistant"/>
                <a:ea typeface="Assistant"/>
                <a:cs typeface="Assistant"/>
                <a:sym typeface="Assistant"/>
              </a:rPr>
              <a:t>cohorts.</a:t>
            </a:r>
            <a:endParaRPr sz="1500">
              <a:latin typeface="Assistant"/>
              <a:ea typeface="Assistant"/>
              <a:cs typeface="Assistant"/>
              <a:sym typeface="Assistant"/>
            </a:endParaRPr>
          </a:p>
          <a:p>
            <a:pPr marL="457200" lvl="0" indent="0" algn="l" rtl="0">
              <a:spcBef>
                <a:spcPts val="0"/>
              </a:spcBef>
              <a:spcAft>
                <a:spcPts val="0"/>
              </a:spcAft>
              <a:buNone/>
            </a:pPr>
            <a:endParaRPr sz="1500">
              <a:latin typeface="Assistant"/>
              <a:ea typeface="Assistant"/>
              <a:cs typeface="Assistant"/>
              <a:sym typeface="Assistant"/>
            </a:endParaRPr>
          </a:p>
          <a:p>
            <a:pPr marL="457200" lvl="0" indent="-323850" algn="l" rtl="0">
              <a:spcBef>
                <a:spcPts val="0"/>
              </a:spcBef>
              <a:spcAft>
                <a:spcPts val="0"/>
              </a:spcAft>
              <a:buSzPts val="1500"/>
              <a:buFont typeface="Assistant"/>
              <a:buChar char="●"/>
            </a:pPr>
            <a:r>
              <a:rPr lang="en" sz="1500">
                <a:solidFill>
                  <a:srgbClr val="222222"/>
                </a:solidFill>
                <a:highlight>
                  <a:srgbClr val="FFFFFF"/>
                </a:highlight>
                <a:latin typeface="Assistant"/>
                <a:ea typeface="Assistant"/>
                <a:cs typeface="Assistant"/>
                <a:sym typeface="Assistant"/>
              </a:rPr>
              <a:t>The selection is critically based on </a:t>
            </a:r>
            <a:r>
              <a:rPr lang="en" sz="1500" b="1">
                <a:solidFill>
                  <a:srgbClr val="222222"/>
                </a:solidFill>
                <a:highlight>
                  <a:srgbClr val="FFFFFF"/>
                </a:highlight>
                <a:latin typeface="Assistant"/>
                <a:ea typeface="Assistant"/>
                <a:cs typeface="Assistant"/>
                <a:sym typeface="Assistant"/>
              </a:rPr>
              <a:t>income</a:t>
            </a:r>
            <a:r>
              <a:rPr lang="en" sz="1500">
                <a:solidFill>
                  <a:srgbClr val="222222"/>
                </a:solidFill>
                <a:highlight>
                  <a:srgbClr val="FFFFFF"/>
                </a:highlight>
                <a:latin typeface="Assistant"/>
                <a:ea typeface="Assistant"/>
                <a:cs typeface="Assistant"/>
                <a:sym typeface="Assistant"/>
              </a:rPr>
              <a:t>.</a:t>
            </a:r>
            <a:endParaRPr sz="1500">
              <a:latin typeface="Assistant"/>
              <a:ea typeface="Assistant"/>
              <a:cs typeface="Assistant"/>
              <a:sym typeface="Assistant"/>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ustainable Gastronomy Day by Slidesgo">
  <a:themeElements>
    <a:clrScheme name="Simple Light">
      <a:dk1>
        <a:srgbClr val="434343"/>
      </a:dk1>
      <a:lt1>
        <a:srgbClr val="FFFFFF"/>
      </a:lt1>
      <a:dk2>
        <a:srgbClr val="000000"/>
      </a:dk2>
      <a:lt2>
        <a:srgbClr val="FFFFFF"/>
      </a:lt2>
      <a:accent1>
        <a:srgbClr val="CCCCCC"/>
      </a:accent1>
      <a:accent2>
        <a:srgbClr val="434343"/>
      </a:accent2>
      <a:accent3>
        <a:srgbClr val="FFFFFF"/>
      </a:accent3>
      <a:accent4>
        <a:srgbClr val="CCCCCC"/>
      </a:accent4>
      <a:accent5>
        <a:srgbClr val="FFFFFF"/>
      </a:accent5>
      <a:accent6>
        <a:srgbClr val="43434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ustainable Gastronomy Day by Slidesgo">
  <a:themeElements>
    <a:clrScheme name="Simple Light">
      <a:dk1>
        <a:srgbClr val="434343"/>
      </a:dk1>
      <a:lt1>
        <a:srgbClr val="FFFFFF"/>
      </a:lt1>
      <a:dk2>
        <a:srgbClr val="000000"/>
      </a:dk2>
      <a:lt2>
        <a:srgbClr val="FFFFFF"/>
      </a:lt2>
      <a:accent1>
        <a:srgbClr val="CCCCCC"/>
      </a:accent1>
      <a:accent2>
        <a:srgbClr val="434343"/>
      </a:accent2>
      <a:accent3>
        <a:srgbClr val="FFFFFF"/>
      </a:accent3>
      <a:accent4>
        <a:srgbClr val="CCCCCC"/>
      </a:accent4>
      <a:accent5>
        <a:srgbClr val="FFFFFF"/>
      </a:accent5>
      <a:accent6>
        <a:srgbClr val="43434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ustainable Gastronomy Day by Slidesgo">
  <a:themeElements>
    <a:clrScheme name="Simple Light">
      <a:dk1>
        <a:srgbClr val="434343"/>
      </a:dk1>
      <a:lt1>
        <a:srgbClr val="FFFFFF"/>
      </a:lt1>
      <a:dk2>
        <a:srgbClr val="000000"/>
      </a:dk2>
      <a:lt2>
        <a:srgbClr val="FFFFFF"/>
      </a:lt2>
      <a:accent1>
        <a:srgbClr val="CCCCCC"/>
      </a:accent1>
      <a:accent2>
        <a:srgbClr val="434343"/>
      </a:accent2>
      <a:accent3>
        <a:srgbClr val="FFFFFF"/>
      </a:accent3>
      <a:accent4>
        <a:srgbClr val="CCCCCC"/>
      </a:accent4>
      <a:accent5>
        <a:srgbClr val="FFFFFF"/>
      </a:accent5>
      <a:accent6>
        <a:srgbClr val="43434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2566</Words>
  <Application>Microsoft Macintosh PowerPoint</Application>
  <PresentationFormat>On-screen Show (16:9)</PresentationFormat>
  <Paragraphs>309</Paragraphs>
  <Slides>24</Slides>
  <Notes>24</Notes>
  <HiddenSlides>0</HiddenSlides>
  <MMClips>0</MMClips>
  <ScaleCrop>false</ScaleCrop>
  <HeadingPairs>
    <vt:vector size="8" baseType="variant">
      <vt:variant>
        <vt:lpstr>Fonts Used</vt:lpstr>
      </vt:variant>
      <vt:variant>
        <vt:i4>9</vt:i4>
      </vt:variant>
      <vt:variant>
        <vt:lpstr>Theme</vt:lpstr>
      </vt:variant>
      <vt:variant>
        <vt:i4>4</vt:i4>
      </vt:variant>
      <vt:variant>
        <vt:lpstr>Embedded OLE Servers</vt:lpstr>
      </vt:variant>
      <vt:variant>
        <vt:i4>1</vt:i4>
      </vt:variant>
      <vt:variant>
        <vt:lpstr>Slide Titles</vt:lpstr>
      </vt:variant>
      <vt:variant>
        <vt:i4>24</vt:i4>
      </vt:variant>
    </vt:vector>
  </HeadingPairs>
  <TitlesOfParts>
    <vt:vector size="38" baseType="lpstr">
      <vt:lpstr>Assistant</vt:lpstr>
      <vt:lpstr>Arial</vt:lpstr>
      <vt:lpstr>Roboto Black</vt:lpstr>
      <vt:lpstr>Anaheim</vt:lpstr>
      <vt:lpstr>Times New Roman</vt:lpstr>
      <vt:lpstr>Roboto</vt:lpstr>
      <vt:lpstr>Bebas Neue</vt:lpstr>
      <vt:lpstr>Calibri</vt:lpstr>
      <vt:lpstr>Roboto Condensed Light</vt:lpstr>
      <vt:lpstr>Simple Light</vt:lpstr>
      <vt:lpstr>Sustainable Gastronomy Day by Slidesgo</vt:lpstr>
      <vt:lpstr>Sustainable Gastronomy Day by Slidesgo</vt:lpstr>
      <vt:lpstr>Sustainable Gastronomy Day by Slidesgo</vt:lpstr>
      <vt:lpstr>think-cell Slide</vt:lpstr>
      <vt:lpstr>Different Parts of Supplemental Nutrition Assistance Program (SNAP) Leads to Modest Changes in Food Security of Low-income Households  </vt:lpstr>
      <vt:lpstr>01</vt:lpstr>
      <vt:lpstr>Abstract</vt:lpstr>
      <vt:lpstr>PowerPoint Presentation</vt:lpstr>
      <vt:lpstr>Importance of the Study and Social Impact</vt:lpstr>
      <vt:lpstr>Literature Review</vt:lpstr>
      <vt:lpstr>Research Question</vt:lpstr>
      <vt:lpstr>Population of Interest</vt:lpstr>
      <vt:lpstr>Sample Selection</vt:lpstr>
      <vt:lpstr>Sample Size &amp; Statistical Power</vt:lpstr>
      <vt:lpstr>Operational Procedures</vt:lpstr>
      <vt:lpstr>Brief Schedule</vt:lpstr>
      <vt:lpstr>Data Collection - six-item short form of the food security survey module developed by the U.S. Department of Agriculture</vt:lpstr>
      <vt:lpstr>Data Collection - additional three survey questions</vt:lpstr>
      <vt:lpstr>PowerPoint Presentation</vt:lpstr>
      <vt:lpstr>Dependent Variables (SF)</vt:lpstr>
      <vt:lpstr>Mean Test</vt:lpstr>
      <vt:lpstr>PowerPoint Presentation</vt:lpstr>
      <vt:lpstr>Simulation of Effects</vt:lpstr>
      <vt:lpstr>Simulations - Results from 1000 simulated studies</vt:lpstr>
      <vt:lpstr>Key Findings from the Simulation</vt:lpstr>
      <vt:lpstr>Sensitivity Test - Smaller Assumed Standard Error leads to higher % of True Positives with tiny change in % of True Negatives</vt:lpstr>
      <vt:lpstr>Thanks!</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Different Parts of Supplemental Nutrition Assistance Program (SNAP) Leads to Modest Changes in Food Security of Low-income Households  </dc:title>
  <cp:lastModifiedBy>sz3074</cp:lastModifiedBy>
  <cp:revision>5</cp:revision>
  <dcterms:modified xsi:type="dcterms:W3CDTF">2022-12-06T04:20:59Z</dcterms:modified>
</cp:coreProperties>
</file>